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01.svg" ContentType="image/svg+xml"/>
  <Override PartName="/ppt/media/image103.svg" ContentType="image/svg+xml"/>
  <Override PartName="/ppt/media/image114.svg" ContentType="image/svg+xml"/>
  <Override PartName="/ppt/media/image136.webp" ContentType="image/webp"/>
  <Override PartName="/ppt/media/image145.svg" ContentType="image/svg+xml"/>
  <Override PartName="/ppt/media/image147.svg" ContentType="image/svg+xml"/>
  <Override PartName="/ppt/media/image149.svg" ContentType="image/svg+xml"/>
  <Override PartName="/ppt/media/image151.svg" ContentType="image/svg+xml"/>
  <Override PartName="/ppt/media/image153.svg" ContentType="image/svg+xml"/>
  <Override PartName="/ppt/media/image155.svg" ContentType="image/svg+xml"/>
  <Override PartName="/ppt/media/image157.svg" ContentType="image/svg+xml"/>
  <Override PartName="/ppt/media/image159.svg" ContentType="image/svg+xml"/>
  <Override PartName="/ppt/media/image161.svg" ContentType="image/svg+xml"/>
  <Override PartName="/ppt/media/image163.svg" ContentType="image/svg+xml"/>
  <Override PartName="/ppt/media/image165.svg" ContentType="image/svg+xml"/>
  <Override PartName="/ppt/media/image173.svg" ContentType="image/svg+xml"/>
  <Override PartName="/ppt/media/image175.svg" ContentType="image/svg+xml"/>
  <Override PartName="/ppt/media/image177.svg" ContentType="image/svg+xml"/>
  <Override PartName="/ppt/media/image179.svg" ContentType="image/svg+xml"/>
  <Override PartName="/ppt/media/image181.svg" ContentType="image/svg+xml"/>
  <Override PartName="/ppt/media/image183.svg" ContentType="image/svg+xml"/>
  <Override PartName="/ppt/media/image185.svg" ContentType="image/svg+xml"/>
  <Override PartName="/ppt/media/image187.svg" ContentType="image/svg+xml"/>
  <Override PartName="/ppt/media/image189.svg" ContentType="image/svg+xml"/>
  <Override PartName="/ppt/media/image191.svg" ContentType="image/svg+xml"/>
  <Override PartName="/ppt/media/image193.svg" ContentType="image/svg+xml"/>
  <Override PartName="/ppt/media/image195.svg" ContentType="image/svg+xml"/>
  <Override PartName="/ppt/media/image197.svg" ContentType="image/svg+xml"/>
  <Override PartName="/ppt/media/image199.svg" ContentType="image/svg+xml"/>
  <Override PartName="/ppt/media/image201.svg" ContentType="image/svg+xml"/>
  <Override PartName="/ppt/media/image203.svg" ContentType="image/svg+xml"/>
  <Override PartName="/ppt/media/image205.svg" ContentType="image/svg+xml"/>
  <Override PartName="/ppt/media/image207.svg" ContentType="image/svg+xml"/>
  <Override PartName="/ppt/media/image209.svg" ContentType="image/svg+xml"/>
  <Override PartName="/ppt/media/image211.svg" ContentType="image/svg+xml"/>
  <Override PartName="/ppt/media/image213.svg" ContentType="image/svg+xml"/>
  <Override PartName="/ppt/media/image215.svg" ContentType="image/svg+xml"/>
  <Override PartName="/ppt/media/image217.svg" ContentType="image/svg+xml"/>
  <Override PartName="/ppt/media/image219.svg" ContentType="image/svg+xml"/>
  <Override PartName="/ppt/media/image225.svg" ContentType="image/svg+xml"/>
  <Override PartName="/ppt/media/image227.svg" ContentType="image/svg+xml"/>
  <Override PartName="/ppt/media/image229.svg" ContentType="image/svg+xml"/>
  <Override PartName="/ppt/media/image231.svg" ContentType="image/svg+xml"/>
  <Override PartName="/ppt/media/image233.svg" ContentType="image/svg+xml"/>
  <Override PartName="/ppt/media/image235.svg" ContentType="image/svg+xml"/>
  <Override PartName="/ppt/media/image237.svg" ContentType="image/svg+xml"/>
  <Override PartName="/ppt/media/image239.svg" ContentType="image/svg+xml"/>
  <Override PartName="/ppt/media/image241.svg" ContentType="image/svg+xml"/>
  <Override PartName="/ppt/media/image243.svg" ContentType="image/svg+xml"/>
  <Override PartName="/ppt/media/image245.svg" ContentType="image/svg+xml"/>
  <Override PartName="/ppt/media/image247.svg" ContentType="image/svg+xml"/>
  <Override PartName="/ppt/media/image249.svg" ContentType="image/svg+xml"/>
  <Override PartName="/ppt/media/image251.svg" ContentType="image/svg+xml"/>
  <Override PartName="/ppt/media/image253.svg" ContentType="image/svg+xml"/>
  <Override PartName="/ppt/media/image255.svg" ContentType="image/svg+xml"/>
  <Override PartName="/ppt/media/image257.svg" ContentType="image/svg+xml"/>
  <Override PartName="/ppt/media/image259.svg" ContentType="image/svg+xml"/>
  <Override PartName="/ppt/media/image261.svg" ContentType="image/svg+xml"/>
  <Override PartName="/ppt/media/image263.svg" ContentType="image/svg+xml"/>
  <Override PartName="/ppt/media/image265.svg" ContentType="image/svg+xml"/>
  <Override PartName="/ppt/media/image267.svg" ContentType="image/svg+xml"/>
  <Override PartName="/ppt/media/image269.svg" ContentType="image/svg+xml"/>
  <Override PartName="/ppt/media/image271.svg" ContentType="image/svg+xml"/>
  <Override PartName="/ppt/media/image273.svg" ContentType="image/svg+xml"/>
  <Override PartName="/ppt/media/image275.svg" ContentType="image/svg+xml"/>
  <Override PartName="/ppt/media/image284.svg" ContentType="image/svg+xml"/>
  <Override PartName="/ppt/media/image297.svg" ContentType="image/svg+xml"/>
  <Override PartName="/ppt/media/image315.svg" ContentType="image/svg+xml"/>
  <Override PartName="/ppt/media/image317.svg" ContentType="image/svg+xml"/>
  <Override PartName="/ppt/media/image4.svg" ContentType="image/svg+xml"/>
  <Override PartName="/ppt/media/image84.svg" ContentType="image/svg+xml"/>
  <Override PartName="/ppt/media/image86.svg" ContentType="image/svg+xml"/>
  <Override PartName="/ppt/media/image88.svg" ContentType="image/svg+xml"/>
  <Override PartName="/ppt/media/image90.svg" ContentType="image/svg+xml"/>
  <Override PartName="/ppt/media/image93.svg" ContentType="image/svg+xml"/>
  <Override PartName="/ppt/media/image96.svg" ContentType="image/svg+xml"/>
  <Override PartName="/ppt/media/image9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15002793" r:id="rId3"/>
    <p:sldId id="15002821" r:id="rId5"/>
    <p:sldId id="15002825" r:id="rId6"/>
    <p:sldId id="15002823" r:id="rId7"/>
    <p:sldId id="15002822" r:id="rId8"/>
    <p:sldId id="15002824" r:id="rId9"/>
    <p:sldId id="15002795" r:id="rId10"/>
    <p:sldId id="15002857" r:id="rId11"/>
    <p:sldId id="15002810" r:id="rId12"/>
    <p:sldId id="15002828" r:id="rId13"/>
    <p:sldId id="15002840" r:id="rId14"/>
    <p:sldId id="15002830" r:id="rId15"/>
    <p:sldId id="15002831" r:id="rId16"/>
    <p:sldId id="15002832" r:id="rId17"/>
    <p:sldId id="15002838" r:id="rId18"/>
    <p:sldId id="15002856" r:id="rId19"/>
    <p:sldId id="15002854" r:id="rId20"/>
    <p:sldId id="15002835" r:id="rId21"/>
    <p:sldId id="15002836" r:id="rId22"/>
    <p:sldId id="15002797" r:id="rId23"/>
    <p:sldId id="15002801" r:id="rId24"/>
    <p:sldId id="15002781" r:id="rId25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模板" id="{1C42C03C-A927-40D0-8352-3C6BEDCB019E}">
          <p14:sldIdLst>
            <p14:sldId id="15002793"/>
            <p14:sldId id="15002821"/>
            <p14:sldId id="15002825"/>
            <p14:sldId id="15002823"/>
            <p14:sldId id="15002822"/>
            <p14:sldId id="15002824"/>
            <p14:sldId id="15002795"/>
            <p14:sldId id="15002857"/>
            <p14:sldId id="15002810"/>
            <p14:sldId id="15002828"/>
            <p14:sldId id="15002840"/>
            <p14:sldId id="15002830"/>
            <p14:sldId id="15002831"/>
            <p14:sldId id="15002832"/>
            <p14:sldId id="15002838"/>
            <p14:sldId id="15002856"/>
            <p14:sldId id="15002854"/>
            <p14:sldId id="15002835"/>
            <p14:sldId id="15002836"/>
            <p14:sldId id="15002797"/>
            <p14:sldId id="15002801"/>
            <p14:sldId id="1500278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2" pos="3673" userDrawn="1">
          <p15:clr>
            <a:srgbClr val="A4A3A4"/>
          </p15:clr>
        </p15:guide>
        <p15:guide id="3" pos="295" userDrawn="1">
          <p15:clr>
            <a:srgbClr val="A4A3A4"/>
          </p15:clr>
        </p15:guide>
        <p15:guide id="4" pos="6356" userDrawn="1">
          <p15:clr>
            <a:srgbClr val="A4A3A4"/>
          </p15:clr>
        </p15:guide>
        <p15:guide id="5" pos="3466" userDrawn="1">
          <p15:clr>
            <a:srgbClr val="A4A3A4"/>
          </p15:clr>
        </p15:guide>
        <p15:guide id="6" orient="horz" pos="1838" userDrawn="1">
          <p15:clr>
            <a:srgbClr val="A4A3A4"/>
          </p15:clr>
        </p15:guide>
        <p15:guide id="7" orient="horz" pos="1184" userDrawn="1">
          <p15:clr>
            <a:srgbClr val="A4A3A4"/>
          </p15:clr>
        </p15:guide>
        <p15:guide id="8" orient="horz" pos="37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p" initials="h" lastIdx="1" clrIdx="0"/>
  <p:cmAuthor id="29" name="lx" initials="l" lastIdx="1" clrIdx="28"/>
  <p:cmAuthor id="1" name="Niiishu" initials="Shu" lastIdx="1" clrIdx="0"/>
  <p:cmAuthor id="2" name="NING MEI" initials="N" lastIdx="1" clrIdx="1"/>
  <p:cmAuthor id="3" name="chengchao" initials="c" lastIdx="1" clrIdx="0"/>
  <p:cmAuthor id="4" name="admin" initials="a" lastIdx="2" clrIdx="1"/>
  <p:cmAuthor id="5" name="john" initials="j" lastIdx="1" clrIdx="2"/>
  <p:cmAuthor id="6" name="ctj" initials="c" lastIdx="1" clrIdx="4"/>
  <p:cmAuthor id="7" name="邓 春宇" initials="邓" lastIdx="2" clrIdx="5"/>
  <p:cmAuthor id="8" name="董晔" initials="董" lastIdx="9" clrIdx="0"/>
  <p:cmAuthor id="9" name="未知用户4" initials="未" lastIdx="0" clrIdx="0"/>
  <p:cmAuthor id="10" name="kingsoft" initials="k" lastIdx="1" clrIdx="0"/>
  <p:cmAuthor id="11" name="Admin" initials="A" lastIdx="0" clrIdx="0"/>
  <p:cmAuthor id="12" name="宋昆" initials="宋" lastIdx="0" clrIdx="0"/>
  <p:cmAuthor id="13" name="Lc K" initials="L" lastIdx="6" clrIdx="12"/>
  <p:cmAuthor id="14" name="User" initials="U" lastIdx="1" clrIdx="13"/>
  <p:cmAuthor id="15" name="徐巍" initials="徐" lastIdx="1" clrIdx="0"/>
  <p:cmAuthor id="17" name="Author" initials="A" lastIdx="1" clrIdx="3"/>
  <p:cmAuthor id="18" name="Windows User" initials="W" lastIdx="1" clrIdx="0"/>
  <p:cmAuthor id="19" name="未知用户2" initials="未" lastIdx="14" clrIdx="0"/>
  <p:cmAuthor id="20" name="未知用户3" initials="未" lastIdx="2" clrIdx="0"/>
  <p:cmAuthor id="22" name="未知用户5" initials="未" lastIdx="11" clrIdx="1"/>
  <p:cmAuthor id="23" name="未知用户6" initials="未" lastIdx="5" clrIdx="2"/>
  <p:cmAuthor id="24" name="未知用户7" initials="未" lastIdx="6" clrIdx="3"/>
  <p:cmAuthor id="25" name="未知用户8" initials="未" lastIdx="6" clrIdx="4"/>
  <p:cmAuthor id="26" name="Jeff.Zhou" initials="J" lastIdx="1" clrIdx="0"/>
  <p:cmAuthor id="27" name="leon.li" initials="l" lastIdx="5" clrIdx="26"/>
  <p:cmAuthor id="28" name="Administrator" initials="A" lastIdx="3" clrIdx="27"/>
  <p:cmAuthor id="2000" name="王铁生_iqqqMJR7" initials="authorId_91952093" lastIdx="553575501" clrIdx="0"/>
  <p:cmAuthor id="31" name="remiwang" initials="r" lastIdx="1" clrIdx="30"/>
  <p:cmAuthor id="30" name="edz" initials="e" lastIdx="1" clrIdx="29"/>
  <p:cmAuthor id="32" name="未知用户93" initials="" lastIdx="0" clrIdx="31"/>
  <p:cmAuthor id="33" name="未知用户90" initials="" lastIdx="0" clrIdx="32"/>
  <p:cmAuthor id="34" name="Frank Li" initials="FL" lastIdx="0" clrIdx="33"/>
  <p:cmAuthor id="35" name="未知用户91" initials="" lastIdx="0" clrIdx="34"/>
  <p:cmAuthor id="36" name="Dallas" initials="D" lastIdx="0" clrIdx="35"/>
  <p:cmAuthor id="37" name="未知用户92" initials="" lastIdx="0" clrIdx="36"/>
  <p:cmAuthor id="38" name="作者" initials="A" lastIdx="0" clrIdx="37"/>
  <p:cmAuthor id="39" name="未知用户74" initials="" lastIdx="0" clrIdx="38"/>
  <p:cmAuthor id="40" name="王靖文" initials="王" lastIdx="0" clrIdx="39"/>
  <p:cmAuthor id="41" name="未知用户75" initials="" lastIdx="0" clrIdx="40"/>
  <p:cmAuthor id="42" name="Sarah Carson (Murdoch Services)" initials="SC(S" lastIdx="0" clrIdx="41"/>
  <p:cmAuthor id="43" name="未知用户76" initials="" lastIdx="0" clrIdx="42"/>
  <p:cmAuthor id="44" name="Mark Estberg" initials="ME" lastIdx="0" clrIdx="43"/>
  <p:cmAuthor id="45" name="未知用户77" initials="" lastIdx="0" clrIdx="44"/>
  <p:cmAuthor id="46" name="Ken" initials="K" lastIdx="0" clrIdx="45"/>
  <p:cmAuthor id="47" name="未知用户78" initials="" lastIdx="0" clrIdx="46"/>
  <p:cmAuthor id="48" name="Kelly Wagman" initials="KW" lastIdx="0" clrIdx="47"/>
  <p:cmAuthor id="49" name="未知用户79" initials="" lastIdx="0" clrIdx="48"/>
  <p:cmAuthor id="50" name="Dallas Drotz" initials="DD" lastIdx="0" clrIdx="49"/>
  <p:cmAuthor id="51" name="未知用户80" initials="" lastIdx="0" clrIdx="50"/>
  <p:cmAuthor id="52" name="harc2017" initials="h" lastIdx="0" clrIdx="51"/>
  <p:cmAuthor id="53" name="Harry xu" initials="" lastIdx="0" clrIdx="52"/>
  <p:cmAuthor id="54" name="Sanjay Manchanda" initials="SM" lastIdx="0" clrIdx="53"/>
  <p:cmAuthor id="55" name="未知用户35" initials="未" lastIdx="0" clrIdx="54"/>
  <p:cmAuthor id="56" name="傍晚的秋天" initials="傍" lastIdx="0" clrIdx="55"/>
  <p:cmAuthor id="57" name="未知用户111" initials="未" lastIdx="0" clrIdx="56"/>
  <p:cmAuthor id="58" name="le" initials="l" lastIdx="0" clrIdx="57"/>
  <p:cmAuthor id="59" name="ZhangqQi" initials="Z" lastIdx="0" clrIdx="58"/>
  <p:cmAuthor id="60" name="xuzhudan" initials="x" lastIdx="0" clrIdx="59"/>
  <p:cmAuthor id="61" name="Aimee-Zhang" initials="A" lastIdx="0" clrIdx="60"/>
  <p:cmAuthor id="62" name="liruifeng" initials="l" lastIdx="0" clrIdx="61"/>
  <p:cmAuthor id="63" name="xueyan" initials="x" lastIdx="0" clrIdx="62"/>
  <p:cmAuthor id="64" name="chenpuqiang" initials="c" lastIdx="0" clrIdx="63"/>
  <p:cmAuthor id="65" name="KZY" initials="K" lastIdx="0" clrIdx="64"/>
  <p:cmAuthor id="66" name="liuyy" initials="l" lastIdx="0" clrIdx="65"/>
  <p:cmAuthor id="67" name="梁叶欢" initials="梁" lastIdx="0" clrIdx="66"/>
  <p:cmAuthor id="68" name="yumengfei@bj.cmcc" initials="yumengfei@bj.cmcc" lastIdx="0" clrIdx="67"/>
  <p:cmAuthor id="69" name="龚子鹏/环境设备部/数据中心/总行机关/ABC" initials="Theep" lastIdx="0" clrIdx="68"/>
  <p:cmAuthor id="70" name=" /技术管理部/数据中心/总行机关/ABC" initials=" " lastIdx="0" clrIdx="69"/>
  <p:cmAuthor id="71" name="yuanfen" initials="y" lastIdx="0" clrIdx="70"/>
  <p:cmAuthor id="72" name="石静/项目管理办公室/研发中心/总行机关/ABC" initials="石" lastIdx="0" clrIdx="71"/>
  <p:cmAuthor id="73" name="wangziran" initials="w" lastIdx="0" clrIdx="72"/>
  <p:cmAuthor id="74" name="朱泳" initials="朱" lastIdx="0" clrIdx="73"/>
  <p:cmAuthor id="75" name="baimingxuan" initials="b" lastIdx="0" clrIdx="74"/>
  <p:cmAuthor id="76" name="万颖/信息安全与风险管理处/科技与产品管理局/总行机关/ABC" initials="万" lastIdx="0" clrIdx="75"/>
  <p:cmAuthor id="77" name="罗志军" initials="Microsof" lastIdx="0" clrIdx="76"/>
  <p:cmAuthor id="78" name="夜尽迟渊_UrQfrmQZ" initials="authorId_501680251" lastIdx="0" clrIdx="77"/>
  <p:cmAuthor id="79" name="liuhongli" initials="l" lastIdx="0" clrIdx="78"/>
  <p:cmAuthor id="80" name="王丰_aE3uARfm" initials="authorId_383357774" lastIdx="0" clrIdx="79"/>
  <p:cmAuthor id="81" name="郭梦琪/综合管理处/科技与产品管理局/总行机关/ABC" initials="郭" lastIdx="0" clrIdx="80"/>
  <p:cmAuthor id="82" name="方少_UbQfrimU" initials="authorId_442114952" lastIdx="0" clrIdx="81"/>
  <p:cmAuthor id="83" name="佟梅" initials="佟" lastIdx="0" clrIdx="82"/>
  <p:cmAuthor id="84" name="叶盛_Q3A3IfEf" initials="authorId_506280334" lastIdx="0" clrIdx="83"/>
  <p:cmAuthor id="85" name="周叶青/上研应用支持一部/软件开发中心/总行机关/ABC" initials="周" lastIdx="0" clrIdx="84"/>
  <p:cmAuthor id="86" name="Harley._bEJrUJ7r" initials="authorId_432156705" lastIdx="0" clrIdx="85"/>
  <p:cmAuthor id="87" name="jk_xufei" initials="j" lastIdx="0" clrIdx="86"/>
  <p:cmAuthor id="88" name="张媛媛/架构管理办公室/研发中心/总行机关/ABC" initials="张" lastIdx="0" clrIdx="87"/>
  <p:cmAuthor id="89" name="罗平_VB7vJb2E" initials="authorId_305049361" lastIdx="0" clrIdx="88"/>
  <p:cmAuthor id="90" name="董晓杰" initials="董" lastIdx="0" clrIdx="89"/>
  <p:cmAuthor id="91" name="xixi_nUjqe22E" initials="authorId_359229261" lastIdx="0" clrIdx="90"/>
  <p:cmAuthor id="92" name="丛鹏飞/北京开放系统支持部/数据中心北京/总行机关/ABC" initials="丛" lastIdx="0" clrIdx="91"/>
  <p:cmAuthor id="93" name="系统二部" initials="系" lastIdx="0" clrIdx="92"/>
  <p:cmAuthor id="94" name="陈召国" initials="" lastIdx="0" clrIdx="93"/>
  <p:cmAuthor id="95" name="晨曦_n6n2bAVB" initials="" lastIdx="0" clrIdx="94"/>
  <p:cmAuthor id="96" name="migu" initials="" lastIdx="0" clrIdx="95"/>
  <p:cmAuthor id="97" name="10206899" initials="" lastIdx="0" clrIdx="96"/>
  <p:cmAuthor id="98" name="10133177" initials="" lastIdx="0" clrIdx="97"/>
  <p:cmAuthor id="99" name="jy_shangjiyuan" initials="j" lastIdx="0" clrIdx="98"/>
  <p:cmAuthor id="100" name="10072453" initials="" lastIdx="0" clrIdx="99"/>
  <p:cmAuthor id="101" name="石骥硕（市场）" initials="" lastIdx="0" clrIdx="100"/>
  <p:cmAuthor id="102" name="guokeyang" initials="g" lastIdx="0" clrIdx="101"/>
  <p:cmAuthor id="103" name="Lenovo User" initials="" lastIdx="0" clrIdx="102"/>
  <p:cmAuthor id="104" name="成玉玉" initials="" lastIdx="0" clrIdx="103"/>
  <p:cmAuthor id="105" name="SF" initials="S" lastIdx="0" clrIdx="104"/>
  <p:cmAuthor id="106" name="caipeiyuan@sd.cmcc" initials="" lastIdx="0" clrIdx="105"/>
  <p:cmAuthor id="107" name="sammi" initials="s" lastIdx="0" clrIdx="106"/>
  <p:cmAuthor id="108" name="群智集" initials="群" lastIdx="0" clrIdx="107"/>
  <p:cmAuthor id="109" name="朱绍春" initials="" lastIdx="0" clrIdx="108"/>
  <p:cmAuthor id="110" name="渠沛" initials="渠" lastIdx="0" clrIdx="109"/>
  <p:cmAuthor id="111" name="郏 鹏" initials="郏" lastIdx="0" clrIdx="110"/>
  <p:cmAuthor id="112" name="张雅琦" initials="" lastIdx="0" clrIdx="111"/>
  <p:cmAuthor id="113" name="朱悦龙" initials="" lastIdx="0" clrIdx="112"/>
  <p:cmAuthor id="114" name="郏鹏" initials="M" lastIdx="0" clrIdx="113"/>
  <p:cmAuthor id="115" name="evil" initials="" lastIdx="0" clrIdx="114"/>
  <p:cmAuthor id="116" name="dell" initials="" lastIdx="0" clrIdx="115"/>
  <p:cmAuthor id="117" name="吕志勇" initials="" lastIdx="0" clrIdx="116"/>
  <p:cmAuthor id="118" name="何已龙" initials="" lastIdx="0" clrIdx="117"/>
  <p:cmAuthor id="119" name="叶得会" initials="" lastIdx="0" clrIdx="118"/>
  <p:cmAuthor id="120" name="仇怿俊" initials="" lastIdx="0" clrIdx="119"/>
  <p:cmAuthor id="121" name="Xiaosu Wang" initials="" lastIdx="0" clrIdx="120"/>
  <p:cmAuthor id="122" name="未知用户9" initials="" lastIdx="0" clrIdx="121"/>
  <p:cmAuthor id="123" name="未知用户17" initials="" lastIdx="0" clrIdx="122"/>
  <p:cmAuthor id="124" name="未知用户18" initials="" lastIdx="0" clrIdx="123"/>
  <p:cmAuthor id="125" name="未知用户20" initials="" lastIdx="0" clrIdx="124"/>
  <p:cmAuthor id="126" name="未知用户19" initials="" lastIdx="0" clrIdx="125"/>
  <p:cmAuthor id="127" name="未知用户21" initials="" lastIdx="0" clrIdx="126"/>
  <p:cmAuthor id="128" name="未知用户14" initials="" lastIdx="0" clrIdx="127"/>
  <p:cmAuthor id="129" name="未知用户15" initials="" lastIdx="0" clrIdx="128"/>
  <p:cmAuthor id="130" name="未知用户16" initials="" lastIdx="0" clrIdx="129"/>
  <p:cmAuthor id="131" name="郝崇" initials="" lastIdx="0" clrIdx="130"/>
  <p:cmAuthor id="132" name="吴杰" initials="" lastIdx="0" clrIdx="131"/>
  <p:cmAuthor id="133" name="刘丽仙" initials="" lastIdx="0" clrIdx="132"/>
  <p:cmAuthor id="134" name="沈霄雷" initials="" lastIdx="0" clrIdx="133"/>
  <p:cmAuthor id="135" name="杨艳霞" initials="" lastIdx="0" clrIdx="134"/>
  <p:cmAuthor id="136" name="未定义" initials="" lastIdx="0" clrIdx="135"/>
  <p:cmAuthor id="137" name="rq fan" initials="" lastIdx="0" clrIdx="136"/>
  <p:cmAuthor id="138" name="dingbo" initials="" lastIdx="0" clrIdx="137"/>
  <p:cmAuthor id="139" name="李永欣" initials="" lastIdx="0" clrIdx="138"/>
  <p:cmAuthor id="140" name="yi tian" initials="" lastIdx="0" clrIdx="139"/>
  <p:cmAuthor id="141" name="yj W" initials="" lastIdx="0" clrIdx="140"/>
  <p:cmAuthor id="142" name="未知用户23" initials="" lastIdx="0" clrIdx="141"/>
  <p:cmAuthor id="143" name="未知用户24" initials="" lastIdx="0" clrIdx="142"/>
  <p:cmAuthor id="144" name="未知用户25" initials="" lastIdx="0" clrIdx="143"/>
  <p:cmAuthor id="145" name="未知用户26" initials="" lastIdx="0" clrIdx="144"/>
  <p:cmAuthor id="146" name="天心" initials="天" lastIdx="0" clrIdx="145"/>
  <p:cmAuthor id="147" name="未知用户27" initials="" lastIdx="0" clrIdx="146"/>
  <p:cmAuthor id="148" name="未知用户28" initials="" lastIdx="0" clrIdx="147"/>
  <p:cmAuthor id="149" name="8190620563" initials="8" lastIdx="0" clrIdx="148"/>
  <p:cmAuthor id="150" name="未知用户29" initials="" lastIdx="0" clrIdx="149"/>
  <p:cmAuthor id="151" name="陈尚文" initials="" lastIdx="0" clrIdx="150"/>
  <p:cmAuthor id="152" name="张宏伟" initials="" lastIdx="0" clrIdx="151"/>
  <p:cmAuthor id="153" name="Yuan Hu" initials="" lastIdx="0" clrIdx="152"/>
  <p:cmAuthor id="154" name="Pei" initials="" lastIdx="0" clrIdx="153"/>
  <p:cmAuthor id="155" name="Ying Li" initials="" lastIdx="0" clrIdx="154"/>
  <p:cmAuthor id="156" name="李威" initials="" lastIdx="0" clrIdx="155"/>
  <p:cmAuthor id="157" name="范作霖" initials="" lastIdx="0" clrIdx="156"/>
  <p:cmAuthor id="158" name="李百秋" initials="" lastIdx="0" clrIdx="157"/>
  <p:cmAuthor id="159" name="张立鑫" initials="" lastIdx="0" clrIdx="158"/>
  <p:cmAuthor id="160" name="杨静" initials="" lastIdx="0" clrIdx="159"/>
  <p:cmAuthor id="161" name="包珊珊" initials="" lastIdx="0" clrIdx="160"/>
  <p:cmAuthor id="162" name="YuQing" initials="" lastIdx="0" clrIdx="161"/>
  <p:cmAuthor id="163" name="Youwen Sun" initials="" lastIdx="0" clrIdx="162"/>
  <p:cmAuthor id="164" name="Microsoft 帐户" initials="" lastIdx="0" clrIdx="163"/>
  <p:cmAuthor id="165" name="�ǲ�����" initials="" lastIdx="0" clrIdx="164"/>
  <p:cmAuthor id="166" name="牛宏民" initials="" lastIdx="0" clrIdx="165"/>
  <p:cmAuthor id="167" name="毛香勤" initials="" lastIdx="0" clrIdx="166"/>
  <p:cmAuthor id="168" name="dadi" initials="" lastIdx="0" clrIdx="167"/>
  <p:cmAuthor id="169" name="郑廷东" initials="" lastIdx="0" clrIdx="168"/>
  <p:cmAuthor id="170" name="张田田" initials="" lastIdx="0" clrIdx="169"/>
  <p:cmAuthor id="171" name="杨彦伟" initials="" lastIdx="0" clrIdx="170"/>
  <p:cmAuthor id="172" name="徐光宇" initials="" lastIdx="0" clrIdx="171"/>
  <p:cmAuthor id="173" name="mac" initials="" lastIdx="0" clrIdx="172"/>
  <p:cmAuthor id="174" name="刘豹" initials="" lastIdx="0" clrIdx="173"/>
  <p:cmAuthor id="175" name="张艳芳" initials="" lastIdx="0" clrIdx="174"/>
  <p:cmAuthor id="176" name="王志刚" initials="" lastIdx="0" clrIdx="175"/>
  <p:cmAuthor id="177" name="孙大威" initials="" lastIdx="0" clrIdx="176"/>
  <p:cmAuthor id="178" name="徐杰" initials="" lastIdx="0" clrIdx="177"/>
  <p:cmAuthor id="179" name="席美娟" initials="" lastIdx="0" clrIdx="178"/>
  <p:cmAuthor id="180" name="朱海平" initials="" lastIdx="0" clrIdx="179"/>
  <p:cmAuthor id="181" name="王景红" initials="" lastIdx="0" clrIdx="180"/>
  <p:cmAuthor id="182" name="席金煜" initials="" lastIdx="0" clrIdx="181"/>
  <p:cmAuthor id="183" name="樊佳佳" initials="" lastIdx="0" clrIdx="182"/>
  <p:cmAuthor id="184" name="小延魔法师" initials="" lastIdx="0" clrIdx="183"/>
  <p:cmAuthor id="185" name="fgx" initials="" lastIdx="0" clrIdx="184"/>
  <p:cmAuthor id="186" name="徐 正国" initials="" lastIdx="0" clrIdx="185"/>
  <p:cmAuthor id="187" name="郑汝鸿" initials="" lastIdx="0" clrIdx="186"/>
  <p:cmAuthor id="188" name="xu shaofei" initials="" lastIdx="0" clrIdx="187"/>
  <p:cmAuthor id="189" name="杨秀丰" initials="" lastIdx="0" clrIdx="188"/>
  <p:cmAuthor id="190" name="惠莲" initials="" lastIdx="0" clrIdx="189"/>
  <p:cmAuthor id="191" name="邢辰凤" initials="" lastIdx="0" clrIdx="190"/>
  <p:cmAuthor id="192" name="liang ma" initials="" lastIdx="0" clrIdx="191"/>
  <p:cmAuthor id="193" name="高永刚" initials="" lastIdx="0" clrIdx="192"/>
  <p:cmAuthor id="194" name="未知用户46" initials="" lastIdx="0" clrIdx="193"/>
  <p:cmAuthor id="195" name="未知用户47" initials="" lastIdx="0" clrIdx="194"/>
  <p:cmAuthor id="196" name="未知用户42" initials="" lastIdx="0" clrIdx="195"/>
  <p:cmAuthor id="197" name="黄晓平" initials="" lastIdx="0" clrIdx="196"/>
  <p:cmAuthor id="198" name="未知用户43" initials="" lastIdx="0" clrIdx="197"/>
  <p:cmAuthor id="199" name="未知用户48" initials="" lastIdx="0" clrIdx="198"/>
  <p:cmAuthor id="200" name="未知用户49" initials="" lastIdx="0" clrIdx="199"/>
  <p:cmAuthor id="201" name="未知用户50" initials="" lastIdx="0" clrIdx="200"/>
  <p:cmAuthor id="202" name="未知用户51" initials="" lastIdx="0" clrIdx="201"/>
  <p:cmAuthor id="203" name="未知用户52" initials="" lastIdx="0" clrIdx="202"/>
  <p:cmAuthor id="204" name="未知用户53" initials="" lastIdx="0" clrIdx="203"/>
  <p:cmAuthor id="205" name="未知用户54" initials="" lastIdx="0" clrIdx="204"/>
  <p:cmAuthor id="206" name="未知用户55" initials="" lastIdx="0" clrIdx="205"/>
  <p:cmAuthor id="207" name="未知用户56" initials="" lastIdx="0" clrIdx="206"/>
  <p:cmAuthor id="208" name="未知用户57" initials="" lastIdx="0" clrIdx="207"/>
  <p:cmAuthor id="209" name="未知用户58" initials="" lastIdx="0" clrIdx="208"/>
  <p:cmAuthor id="210" name="未知用户59" initials="" lastIdx="0" clrIdx="209"/>
  <p:cmAuthor id="211" name="光启" initials="" lastIdx="0" clrIdx="210"/>
  <p:cmAuthor id="212" name="侯雪飞" initials="" lastIdx="0" clrIdx="211"/>
  <p:cmAuthor id="213" name="太海峰" initials="" lastIdx="0" clrIdx="212"/>
  <p:cmAuthor id="214" name="Oliver Hsu" initials="OH" lastIdx="0" clrIdx="213"/>
  <p:cmAuthor id="215" name="不明使用者20" initials="" lastIdx="0" clrIdx="214"/>
  <p:cmAuthor id="216" name="未知用户82" initials="" lastIdx="0" clrIdx="215"/>
  <p:cmAuthor id="217" name="DaiZhengYuan" initials="D" lastIdx="0" clrIdx="216"/>
  <p:cmAuthor id="218" name="未知的使用者7" initials="" lastIdx="0" clrIdx="217"/>
  <p:cmAuthor id="219" name="金宇峰_BfyebuM3" initials="authorId_1008746-10054633" lastIdx="0" clrIdx="218"/>
  <p:cmAuthor id="220" name="梁鹏" initials="u" lastIdx="0" clrIdx="219"/>
  <p:cmAuthor id="221" name="未知的使用者55" initials="" lastIdx="0" clrIdx="220"/>
  <p:cmAuthor id="222" name="范 斌" initials="范" lastIdx="0" clrIdx="221"/>
  <p:cmAuthor id="223" name="未知的使用者111" initials="" lastIdx="0" clrIdx="222"/>
  <p:cmAuthor id="224" name="毕邺" initials="党委办公室" lastIdx="0" clrIdx="223"/>
  <p:cmAuthor id="225" name="未知的使用者50" initials="" lastIdx="0" clrIdx="224"/>
  <p:cmAuthor id="226" name="未知的使用者11" initials="" lastIdx="0" clrIdx="225"/>
  <p:cmAuthor id="227" name="未知用户106" initials="未" lastIdx="0" clrIdx="226"/>
  <p:cmAuthor id="228" name="未知用户116" initials="" lastIdx="0" clrIdx="227"/>
  <p:cmAuthor id="229" name="NTKO" initials="H" lastIdx="0" clrIdx="228"/>
  <p:cmAuthor id="230" name="未知的使用者150" initials="未" lastIdx="0" clrIdx="229"/>
  <p:cmAuthor id="231" name="yangxiaohui (G)" initials="y(" lastIdx="0" clrIdx="230"/>
  <p:cmAuthor id="232" name="未知的使用者69" initials="" lastIdx="0" clrIdx="231"/>
  <p:cmAuthor id="233" name="阮 德平" initials="阮" lastIdx="0" clrIdx="232"/>
  <p:cmAuthor id="234" name="未知的使用者112" initials="" lastIdx="0" clrIdx="233"/>
  <p:cmAuthor id="235" name="何 伟" initials="何" lastIdx="0" clrIdx="234"/>
  <p:cmAuthor id="236" name="S 风" initials="S风" lastIdx="0" clrIdx="235"/>
  <p:cmAuthor id="237" name="Kevin Hu" initials="" lastIdx="0" clrIdx="236"/>
  <p:cmAuthor id="238" name="未知的使用者38" initials="" lastIdx="0" clrIdx="237"/>
  <p:cmAuthor id="239" name="唐可欣" initials="" lastIdx="0" clrIdx="238"/>
  <p:cmAuthor id="240" name="未知的使用者8" initials="" lastIdx="0" clrIdx="239"/>
  <p:cmAuthor id="241" name="不明使用者56" initials="" lastIdx="0" clrIdx="240"/>
  <p:cmAuthor id="242" name="P00035_jeremy" initials="" lastIdx="0" clrIdx="241"/>
  <p:cmAuthor id="243" name="Unknown User7" initials="" lastIdx="0" clrIdx="242"/>
  <p:cmAuthor id="244" name="muzi wei" initials="" lastIdx="0" clrIdx="243"/>
  <p:cmAuthor id="245" name="未知的使用者41" initials="" lastIdx="0" clrIdx="244"/>
  <p:cmAuthor id="246" name="未知的使用者13" initials="" lastIdx="0" clrIdx="245"/>
  <p:cmAuthor id="247" name="djj" initials="" lastIdx="0" clrIdx="246"/>
  <p:cmAuthor id="248" name="未知用户117" initials="" lastIdx="0" clrIdx="247"/>
  <p:cmAuthor id="249" name="未知用户13" initials="" lastIdx="0" clrIdx="248"/>
  <p:cmAuthor id="250" name="不明使用者21" initials="" lastIdx="0" clrIdx="249"/>
  <p:cmAuthor id="251" name="YUMINGNJ" initials="" lastIdx="0" clrIdx="250"/>
  <p:cmAuthor id="252" name="未知的使用者52" initials="" lastIdx="0" clrIdx="251"/>
  <p:cmAuthor id="253" name="未知用户109" initials="" lastIdx="0" clrIdx="252"/>
  <p:cmAuthor id="254" name="Unknown User117" initials="U" lastIdx="0" clrIdx="253"/>
  <p:cmAuthor id="255" name="thomas" initials="" lastIdx="0" clrIdx="254"/>
  <p:cmAuthor id="256" name="未知的使用者3" initials="" lastIdx="0" clrIdx="255"/>
  <p:cmAuthor id="257" name="Unknown User65" initials="U" lastIdx="0" clrIdx="256"/>
  <p:cmAuthor id="258" name="未知用户98" initials="" lastIdx="0" clrIdx="257"/>
  <p:cmAuthor id="259" name="未知用户83" initials="" lastIdx="0" clrIdx="258"/>
  <p:cmAuthor id="260" name="未知用户61" initials="" lastIdx="0" clrIdx="259"/>
  <p:cmAuthor id="261" name="張秀娟" initials="" lastIdx="0" clrIdx="260"/>
  <p:cmAuthor id="262" name="Jason Wang" initials="" lastIdx="0" clrIdx="261"/>
  <p:cmAuthor id="263" name="不明使用者18" initials="" lastIdx="0" clrIdx="262"/>
  <p:cmAuthor id="264" name="未知的使用者72" initials="" lastIdx="0" clrIdx="263"/>
  <p:cmAuthor id="265" name="未知的使用者48" initials="" lastIdx="0" clrIdx="264"/>
  <p:cmAuthor id="266" name="未知的使用者104" initials="" lastIdx="0" clrIdx="265"/>
  <p:cmAuthor id="267" name="未知用户60" initials="" lastIdx="0" clrIdx="266"/>
  <p:cmAuthor id="268" name="未知的使用者39" initials="未" lastIdx="0" clrIdx="267"/>
  <p:cmAuthor id="269" name="Shawna Strickland" initials="" lastIdx="0" clrIdx="268"/>
  <p:cmAuthor id="270" name="未知的使用者36" initials="" lastIdx="0" clrIdx="269"/>
  <p:cmAuthor id="271" name="Daniel Wuu" initials="" lastIdx="0" clrIdx="270"/>
  <p:cmAuthor id="272" name="未知的使用者14" initials="" lastIdx="0" clrIdx="271"/>
  <p:cmAuthor id="273" name="LF T" initials="LT" lastIdx="0" clrIdx="272"/>
  <p:cmAuthor id="274" name="李 雨桐" initials="李" lastIdx="0" clrIdx="273"/>
  <p:cmAuthor id="275" name="Ashley Eberenz" initials="" lastIdx="0" clrIdx="274"/>
  <p:cmAuthor id="276" name="Wenjing zhou" initials="Wz" lastIdx="0" clrIdx="275"/>
  <p:cmAuthor id="277" name="不明使用者19" initials="" lastIdx="0" clrIdx="276"/>
  <p:cmAuthor id="278" name="zheng kedan" initials="zk" lastIdx="0" clrIdx="277"/>
  <p:cmAuthor id="279" name="qiantong" initials="" lastIdx="0" clrIdx="278"/>
  <p:cmAuthor id="280" name="未知的使用者74" initials="" lastIdx="0" clrIdx="279"/>
  <p:cmAuthor id="281" name="未知的使用者23" initials="" lastIdx="0" clrIdx="280"/>
  <p:cmAuthor id="282" name="未知的使用者1" initials="" lastIdx="0" clrIdx="281"/>
  <p:cmAuthor id="283" name="116304" initials="" lastIdx="0" clrIdx="282"/>
  <p:cmAuthor id="284" name="未知用户31" initials="未" lastIdx="0" clrIdx="283"/>
  <p:cmAuthor id="285" name="R affer" initials="" lastIdx="0" clrIdx="284"/>
  <p:cmAuthor id="286" name="qihua-DCMS" initials="" lastIdx="0" clrIdx="285"/>
  <p:cmAuthor id="287" name="未知的使用者95" initials="" lastIdx="0" clrIdx="286"/>
  <p:cmAuthor id="288" name="未知的使用者32" initials="" lastIdx="0" clrIdx="287"/>
  <p:cmAuthor id="289" name="未知的使用者49" initials="" lastIdx="0" clrIdx="288"/>
  <p:cmAuthor id="290" name="Unknown User26" initials="U" lastIdx="0" clrIdx="289"/>
  <p:cmAuthor id="291" name="yuexuejun" initials="" lastIdx="0" clrIdx="290"/>
  <p:cmAuthor id="292" name="未知的使用者71" initials="" lastIdx="0" clrIdx="291"/>
  <p:cmAuthor id="293" name="未知的使用者105" initials="" lastIdx="0" clrIdx="292"/>
  <p:cmAuthor id="294" name="Unknown User70" initials="" lastIdx="0" clrIdx="293"/>
  <p:cmAuthor id="295" name="clinchen" initials="" lastIdx="0" clrIdx="294"/>
  <p:cmAuthor id="296" name="hanjuncompany" initials="" lastIdx="0" clrIdx="295"/>
  <p:cmAuthor id="297" name="kathy chen" initials="" lastIdx="0" clrIdx="296"/>
  <p:cmAuthor id="298" name="未知的使用者63" initials="" lastIdx="0" clrIdx="297"/>
  <p:cmAuthor id="299" name="山西公司计划部刘智" initials="u" lastIdx="0" clrIdx="298"/>
  <p:cmAuthor id="300" name="未知的使用者64" initials="" lastIdx="0" clrIdx="299"/>
  <p:cmAuthor id="301" name="未知的使用者47" initials="" lastIdx="0" clrIdx="300"/>
  <p:cmAuthor id="302" name="haha" initials="h" lastIdx="0" clrIdx="301"/>
  <p:cmAuthor id="303" name="未知的使用者60" initials="" lastIdx="0" clrIdx="302"/>
  <p:cmAuthor id="304" name="未知的使用者59" initials="" lastIdx="0" clrIdx="303"/>
  <p:cmAuthor id="305" name="未知的使用者54" initials="" lastIdx="0" clrIdx="304"/>
  <p:cmAuthor id="306" name="未知的使用者66" initials="" lastIdx="0" clrIdx="305"/>
  <p:cmAuthor id="307" name="未知的使用者65" initials="" lastIdx="0" clrIdx="306"/>
  <p:cmAuthor id="308" name="未知的使用者106" initials="" lastIdx="0" clrIdx="307"/>
  <p:cmAuthor id="309" name="未知的使用者107" initials="" lastIdx="0" clrIdx="308"/>
  <p:cmAuthor id="310" name="未知的使用者108" initials="" lastIdx="0" clrIdx="309"/>
  <p:cmAuthor id="311" name="未知的使用者86" initials="" lastIdx="0" clrIdx="310"/>
  <p:cmAuthor id="312" name="未知的使用者116" initials="" lastIdx="0" clrIdx="311"/>
  <p:cmAuthor id="313" name="未知的使用者44" initials="" lastIdx="0" clrIdx="312"/>
  <p:cmAuthor id="314" name="未知的使用者37" initials="" lastIdx="0" clrIdx="313"/>
  <p:cmAuthor id="315" name="未知的使用者126" initials="" lastIdx="0" clrIdx="314"/>
  <p:cmAuthor id="316" name="未知的使用者127" initials="" lastIdx="0" clrIdx="315"/>
  <p:cmAuthor id="317" name="未知的使用者128" initials="" lastIdx="0" clrIdx="316"/>
  <p:cmAuthor id="318" name="未知的使用者124" initials="" lastIdx="0" clrIdx="317"/>
  <p:cmAuthor id="319" name="未知的使用者125" initials="" lastIdx="0" clrIdx="318"/>
  <p:cmAuthor id="320" name="Sara Chen" initials="" lastIdx="0" clrIdx="319"/>
  <p:cmAuthor id="321" name="huang gerrard" initials="" lastIdx="0" clrIdx="320"/>
  <p:cmAuthor id="322" name="未知用户170" initials="" lastIdx="0" clrIdx="321"/>
  <p:cmAuthor id="323" name="未知用户171" initials="" lastIdx="0" clrIdx="322"/>
  <p:cmAuthor id="324" name="未知用户172" initials="" lastIdx="0" clrIdx="323"/>
  <p:cmAuthor id="325" name="未知用户173" initials="" lastIdx="0" clrIdx="324"/>
  <p:cmAuthor id="326" name="未知用户149" initials="" lastIdx="0" clrIdx="325"/>
  <p:cmAuthor id="327" name="未知用户150" initials="" lastIdx="0" clrIdx="326"/>
  <p:cmAuthor id="328" name="未知用户151" initials="" lastIdx="0" clrIdx="327"/>
  <p:cmAuthor id="329" name="未知用户152" initials="" lastIdx="0" clrIdx="328"/>
  <p:cmAuthor id="330" name="未知用户153" initials="" lastIdx="0" clrIdx="329"/>
  <p:cmAuthor id="331" name="未知用户154" initials="" lastIdx="0" clrIdx="330"/>
  <p:cmAuthor id="332" name="未知用户155" initials="" lastIdx="0" clrIdx="331"/>
  <p:cmAuthor id="333" name="未知用户41" initials="" lastIdx="0" clrIdx="332"/>
  <p:cmAuthor id="334" name="未知用户44" initials="" lastIdx="0" clrIdx="333"/>
  <p:cmAuthor id="335" name="未知用户45" initials="" lastIdx="0" clrIdx="334"/>
  <p:cmAuthor id="336" name="未知用户156" initials="" lastIdx="0" clrIdx="335"/>
  <p:cmAuthor id="337" name="未知用户64" initials="" lastIdx="0" clrIdx="336"/>
  <p:cmAuthor id="338" name="未知用户65" initials="" lastIdx="0" clrIdx="337"/>
  <p:cmAuthor id="339" name="未知用户68" initials="" lastIdx="0" clrIdx="338"/>
  <p:cmAuthor id="340" name="未知用户69" initials="" lastIdx="0" clrIdx="339"/>
  <p:cmAuthor id="341" name="未知用户70" initials="" lastIdx="0" clrIdx="340"/>
  <p:cmAuthor id="342" name="未知用户71" initials="" lastIdx="0" clrIdx="341"/>
  <p:cmAuthor id="343" name="未知用户72" initials="" lastIdx="0" clrIdx="342"/>
  <p:cmAuthor id="344" name="未知用户73" initials="" lastIdx="0" clrIdx="343"/>
  <p:cmAuthor id="345" name="MA15" initials="" lastIdx="0" clrIdx="344"/>
  <p:cmAuthor id="346" name="未知用户96" initials="" lastIdx="0" clrIdx="345"/>
  <p:cmAuthor id="347" name="未知用户97" initials="" lastIdx="0" clrIdx="346"/>
  <p:cmAuthor id="348" name="未知用户40" initials="" lastIdx="0" clrIdx="347"/>
  <p:cmAuthor id="349" name="未知用户100" initials="" lastIdx="0" clrIdx="348"/>
  <p:cmAuthor id="350" name="未知用户101" initials="" lastIdx="0" clrIdx="349"/>
  <p:cmAuthor id="351" name="未知用户32" initials="" lastIdx="0" clrIdx="350"/>
  <p:cmAuthor id="352" name="未知用户33" initials="" lastIdx="0" clrIdx="351"/>
  <p:cmAuthor id="353" name="未知用户34" initials="" lastIdx="0" clrIdx="352"/>
  <p:cmAuthor id="354" name="未知的使用者109" initials="" lastIdx="0" clrIdx="353"/>
  <p:cmAuthor id="355" name="未知的使用者122" initials="" lastIdx="0" clrIdx="354"/>
  <p:cmAuthor id="356" name="未知的使用者123" initials="" lastIdx="0" clrIdx="355"/>
  <p:cmAuthor id="357" name="Saku Uchikawa" initials="SU" lastIdx="0" clrIdx="356"/>
  <p:cmAuthor id="358" name="Mary Feil-Jacobs" initials="MFJ" lastIdx="0" clrIdx="357"/>
  <p:cmAuthor id="359" name="Vanessa Bucher" initials="VB" lastIdx="0" clrIdx="358"/>
  <p:cmAuthor id="360" name="Jay" initials="J" lastIdx="0" clrIdx="359"/>
  <p:cmAuthor id="361" name="Jay Templeton (Intergen Limited)" initials="JT" lastIdx="0" clrIdx="360"/>
  <p:cmAuthor id="362" name="Chris Auld" initials="CA" lastIdx="0" clrIdx="361"/>
  <p:cmAuthor id="363" name="Chris" initials="C" lastIdx="0" clrIdx="362"/>
  <p:cmAuthor id="364" name="Liz Larsen" initials="LL" lastIdx="0" clrIdx="363"/>
  <p:cmAuthor id="365" name="Ian Carlson" initials="IC" lastIdx="0" clrIdx="364"/>
  <p:cmAuthor id="366" name="Ryan Schmidt" initials="RS" lastIdx="0" clrIdx="365"/>
  <p:cmAuthor id="367" name="王海静" initials="whj" lastIdx="0" clrIdx="366"/>
  <p:cmAuthor id="368" name="殷格非" initials="殷" lastIdx="0" clrIdx="367"/>
  <p:cmAuthor id="369" name="z r" initials="zr" lastIdx="0" clrIdx="368"/>
  <p:cmAuthor id="370" name="宁海蓉" initials="海蓉" lastIdx="0" clrIdx="369"/>
  <p:cmAuthor id="371" name="lc xue" initials="lx" lastIdx="0" clrIdx="370"/>
  <p:cmAuthor id="372" name="heavenchen" initials="h" lastIdx="0" clrIdx="371"/>
  <p:cmAuthor id="373" name="shineray" initials="s" lastIdx="0" clrIdx="372"/>
  <p:cmAuthor id="374" name="小 红马" initials="小" lastIdx="0" clrIdx="373"/>
  <p:cmAuthor id="375" name="arislee" initials="a" lastIdx="0" clrIdx="374"/>
  <p:cmAuthor id="376" name="kai.jia(贾恺120749)" initials="k" lastIdx="0" clrIdx="375"/>
  <p:cmAuthor id="377" name="IrisH" initials="I" lastIdx="0" clrIdx="376"/>
  <p:cmAuthor id="378" name="赵琦" initials="赵" lastIdx="0" clrIdx="377"/>
  <p:cmAuthor id="379" name="Jinxuan Hao" initials="J" lastIdx="0" clrIdx="378"/>
  <p:cmAuthor id="380" name="luoli" initials="L" lastIdx="0" clrIdx="379"/>
  <p:cmAuthor id="381" name="TOM" initials="T" lastIdx="0" clrIdx="380"/>
  <p:cmAuthor id="382" name="jk-an" initials="j" lastIdx="0" clrIdx="381"/>
  <p:cmAuthor id="383" name="david bin" initials="d" lastIdx="0" clrIdx="382"/>
  <p:cmAuthor id="384" name="MLOONG" initials="M" lastIdx="0" clrIdx="383"/>
  <p:cmAuthor id="385" name="未知用户10" initials="未" lastIdx="0" clrIdx="384"/>
  <p:cmAuthor id="386" name="jetle" initials="j" lastIdx="0" clrIdx="385"/>
  <p:cmAuthor id="387" name="wj j" initials="wj" lastIdx="0" clrIdx="386"/>
  <p:cmAuthor id="388" name=" " initials=" " lastIdx="0" clrIdx="387"/>
  <p:cmAuthor id="389" name="Liu Dong" initials="L" lastIdx="0" clrIdx="388"/>
  <p:cmAuthor id="390" name="Zhao Jing" initials="Z" lastIdx="0" clrIdx="389"/>
  <p:cmAuthor id="391" name="祝惠蓉" initials="祝" lastIdx="0" clrIdx="390"/>
  <p:cmAuthor id="392" name="陈俊奕" initials="陈俊奕" lastIdx="0" clrIdx="391"/>
  <p:cmAuthor id="393" name="宋海锐" initials="宋" lastIdx="0" clrIdx="392"/>
  <p:cmAuthor id="394" name="张 明晖" initials="张" lastIdx="0" clrIdx="393"/>
  <p:cmAuthor id="395" name="xiaver xiaver" initials="xx" lastIdx="0" clrIdx="394"/>
  <p:cmAuthor id="396" name="wang wei" initials="ww" lastIdx="0" clrIdx="395"/>
  <p:cmAuthor id="397" name="Microsoft Office User" initials="MOU" lastIdx="0" clrIdx="396"/>
  <p:cmAuthor id="398" name="JIANG DY" initials="JD" lastIdx="0" clrIdx="397"/>
  <p:cmAuthor id="399" name="YANG Yaqin" initials="YY" lastIdx="0" clrIdx="398"/>
  <p:cmAuthor id="400" name="Wang_Dan TS/IT(王丹)" initials="WT" lastIdx="0" clrIdx="399"/>
  <p:cmAuthor id="401" name="震" initials="震" lastIdx="0" clrIdx="400"/>
  <p:cmAuthor id="402" name="乐" initials="乐" lastIdx="0" clrIdx="401"/>
  <p:cmAuthor id="403" name="陈 家锐" initials="陈" lastIdx="0" clrIdx="402"/>
  <p:cmAuthor id="404" name="shamrock" initials="s" lastIdx="0" clrIdx="403"/>
  <p:cmAuthor id="405" name="yanchenrui@hq.cmcc" initials="yanchenrui@hq.cmcc" lastIdx="0" clrIdx="404"/>
  <p:cmAuthor id="406" name="liuzhuzi" initials="l" lastIdx="0" clrIdx="40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7280"/>
    <a:srgbClr val="1E293B"/>
    <a:srgbClr val="6246E8"/>
    <a:srgbClr val="D383FF"/>
    <a:srgbClr val="28A7A1"/>
    <a:srgbClr val="6265FB"/>
    <a:srgbClr val="FFBF00"/>
    <a:srgbClr val="4CAF50"/>
    <a:srgbClr val="1759FF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0" autoAdjust="0"/>
    <p:restoredTop sz="91523" autoAdjust="0"/>
  </p:normalViewPr>
  <p:slideViewPr>
    <p:cSldViewPr snapToGrid="0" snapToObjects="1" showGuides="1">
      <p:cViewPr varScale="1">
        <p:scale>
          <a:sx n="71" d="100"/>
          <a:sy n="71" d="100"/>
        </p:scale>
        <p:origin x="600" y="45"/>
      </p:cViewPr>
      <p:guideLst>
        <p:guide orient="horz" pos="2480"/>
        <p:guide pos="3673"/>
        <p:guide pos="295"/>
        <p:guide pos="6356"/>
        <p:guide pos="3466"/>
        <p:guide orient="horz" pos="1838"/>
        <p:guide orient="horz" pos="1184"/>
        <p:guide orient="horz" pos="3731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545.xml"/><Relationship Id="rId30" Type="http://schemas.openxmlformats.org/officeDocument/2006/relationships/commentAuthors" Target="commentAuthors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49ABCB-1A73-CB4C-9E96-7D8E14E13FED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88D177-0E68-1A4B-9D32-D813DE62A638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4D50E7-40AC-41D2-B743-C60EE86BC1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BA0EC-0C04-459B-B8AF-18402AA65E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4D50E7-40AC-41D2-B743-C60EE86BC1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4D50E7-40AC-41D2-B743-C60EE86BC1B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FBA0EC-0C04-459B-B8AF-18402AA65EA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封面封底背景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3270" cy="6858635"/>
          </a:xfrm>
          <a:prstGeom prst="rect">
            <a:avLst/>
          </a:prstGeom>
        </p:spPr>
      </p:pic>
      <p:pic>
        <p:nvPicPr>
          <p:cNvPr id="8" name="图片 7" descr="Group 1000012738 (2)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635" y="637540"/>
            <a:ext cx="1510030" cy="5022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淡紫色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 userDrawn="1"/>
        </p:nvSpPr>
        <p:spPr>
          <a:xfrm>
            <a:off x="0" y="-101"/>
            <a:ext cx="12211781" cy="6862546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/>
              </a:gs>
              <a:gs pos="46000">
                <a:srgbClr val="F2F0FD">
                  <a:lumMod val="54000"/>
                  <a:lumOff val="46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2040204020203" charset="-122"/>
              <a:ea typeface="微软雅黑" panose="020B0502040204020203" charset="-122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纯白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扉页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5831840"/>
            <a:ext cx="12192000" cy="102616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" name="图片 1" descr="Group 1000012738 (2)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62635" y="637540"/>
            <a:ext cx="1510030" cy="50228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i="0" kern="1200">
          <a:solidFill>
            <a:schemeClr val="tx1">
              <a:lumMod val="75000"/>
              <a:lumOff val="25000"/>
            </a:schemeClr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90204" pitchFamily="34" charset="0"/>
        <a:buNone/>
        <a:defRPr sz="1800" b="0" i="0" kern="1200">
          <a:solidFill>
            <a:schemeClr val="tx1">
              <a:lumMod val="75000"/>
              <a:lumOff val="25000"/>
            </a:schemeClr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24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20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18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90204" pitchFamily="34" charset="0"/>
        <a:buChar char="•"/>
        <a:defRPr sz="1800" b="0" i="0" kern="1200">
          <a:solidFill>
            <a:schemeClr val="tx1"/>
          </a:solidFill>
          <a:latin typeface="Source Han Sans CN Normal" panose="020B0A00000000000000" pitchFamily="34" charset="-128"/>
          <a:ea typeface="Source Han Sans CN Normal" panose="020B0A00000000000000" pitchFamily="3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6" Type="http://schemas.openxmlformats.org/officeDocument/2006/relationships/notesSlide" Target="../notesSlides/notesSlide2.xml"/><Relationship Id="rId25" Type="http://schemas.openxmlformats.org/officeDocument/2006/relationships/slideLayout" Target="../slideLayouts/slideLayout3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3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image" Target="../media/image4.svg"/><Relationship Id="rId11" Type="http://schemas.openxmlformats.org/officeDocument/2006/relationships/image" Target="../media/image3.png"/><Relationship Id="rId10" Type="http://schemas.openxmlformats.org/officeDocument/2006/relationships/tags" Target="../tags/tag1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99" Type="http://schemas.openxmlformats.org/officeDocument/2006/relationships/image" Target="../media/image76.png"/><Relationship Id="rId98" Type="http://schemas.openxmlformats.org/officeDocument/2006/relationships/image" Target="../media/image75.png"/><Relationship Id="rId97" Type="http://schemas.openxmlformats.org/officeDocument/2006/relationships/image" Target="../media/image74.png"/><Relationship Id="rId96" Type="http://schemas.openxmlformats.org/officeDocument/2006/relationships/image" Target="../media/image73.png"/><Relationship Id="rId95" Type="http://schemas.openxmlformats.org/officeDocument/2006/relationships/image" Target="../media/image72.png"/><Relationship Id="rId94" Type="http://schemas.openxmlformats.org/officeDocument/2006/relationships/image" Target="../media/image71.png"/><Relationship Id="rId93" Type="http://schemas.openxmlformats.org/officeDocument/2006/relationships/image" Target="../media/image70.png"/><Relationship Id="rId92" Type="http://schemas.openxmlformats.org/officeDocument/2006/relationships/image" Target="../media/image69.png"/><Relationship Id="rId91" Type="http://schemas.openxmlformats.org/officeDocument/2006/relationships/image" Target="../media/image68.png"/><Relationship Id="rId90" Type="http://schemas.openxmlformats.org/officeDocument/2006/relationships/image" Target="../media/image67.png"/><Relationship Id="rId9" Type="http://schemas.openxmlformats.org/officeDocument/2006/relationships/image" Target="../media/image12.png"/><Relationship Id="rId89" Type="http://schemas.openxmlformats.org/officeDocument/2006/relationships/image" Target="../media/image66.png"/><Relationship Id="rId88" Type="http://schemas.openxmlformats.org/officeDocument/2006/relationships/tags" Target="../tags/tag50.xml"/><Relationship Id="rId87" Type="http://schemas.openxmlformats.org/officeDocument/2006/relationships/image" Target="../media/image65.png"/><Relationship Id="rId86" Type="http://schemas.openxmlformats.org/officeDocument/2006/relationships/image" Target="../media/image64.png"/><Relationship Id="rId85" Type="http://schemas.openxmlformats.org/officeDocument/2006/relationships/image" Target="../media/image63.png"/><Relationship Id="rId84" Type="http://schemas.openxmlformats.org/officeDocument/2006/relationships/image" Target="../media/image62.png"/><Relationship Id="rId83" Type="http://schemas.openxmlformats.org/officeDocument/2006/relationships/image" Target="../media/image61.png"/><Relationship Id="rId82" Type="http://schemas.openxmlformats.org/officeDocument/2006/relationships/tags" Target="../tags/tag49.xml"/><Relationship Id="rId81" Type="http://schemas.openxmlformats.org/officeDocument/2006/relationships/image" Target="../media/image60.png"/><Relationship Id="rId80" Type="http://schemas.openxmlformats.org/officeDocument/2006/relationships/tags" Target="../tags/tag48.xml"/><Relationship Id="rId8" Type="http://schemas.openxmlformats.org/officeDocument/2006/relationships/image" Target="../media/image11.png"/><Relationship Id="rId79" Type="http://schemas.openxmlformats.org/officeDocument/2006/relationships/tags" Target="../tags/tag47.xml"/><Relationship Id="rId78" Type="http://schemas.openxmlformats.org/officeDocument/2006/relationships/tags" Target="../tags/tag46.xml"/><Relationship Id="rId77" Type="http://schemas.openxmlformats.org/officeDocument/2006/relationships/tags" Target="../tags/tag45.xml"/><Relationship Id="rId76" Type="http://schemas.openxmlformats.org/officeDocument/2006/relationships/tags" Target="../tags/tag44.xml"/><Relationship Id="rId75" Type="http://schemas.openxmlformats.org/officeDocument/2006/relationships/tags" Target="../tags/tag43.xml"/><Relationship Id="rId74" Type="http://schemas.openxmlformats.org/officeDocument/2006/relationships/tags" Target="../tags/tag42.xml"/><Relationship Id="rId73" Type="http://schemas.openxmlformats.org/officeDocument/2006/relationships/tags" Target="../tags/tag41.xml"/><Relationship Id="rId72" Type="http://schemas.openxmlformats.org/officeDocument/2006/relationships/tags" Target="../tags/tag40.xml"/><Relationship Id="rId71" Type="http://schemas.openxmlformats.org/officeDocument/2006/relationships/tags" Target="../tags/tag39.xml"/><Relationship Id="rId70" Type="http://schemas.openxmlformats.org/officeDocument/2006/relationships/tags" Target="../tags/tag38.xml"/><Relationship Id="rId7" Type="http://schemas.openxmlformats.org/officeDocument/2006/relationships/image" Target="../media/image10.png"/><Relationship Id="rId69" Type="http://schemas.openxmlformats.org/officeDocument/2006/relationships/tags" Target="../tags/tag37.xml"/><Relationship Id="rId68" Type="http://schemas.openxmlformats.org/officeDocument/2006/relationships/tags" Target="../tags/tag36.xml"/><Relationship Id="rId67" Type="http://schemas.openxmlformats.org/officeDocument/2006/relationships/tags" Target="../tags/tag35.xml"/><Relationship Id="rId66" Type="http://schemas.openxmlformats.org/officeDocument/2006/relationships/tags" Target="../tags/tag34.xml"/><Relationship Id="rId65" Type="http://schemas.openxmlformats.org/officeDocument/2006/relationships/tags" Target="../tags/tag33.xml"/><Relationship Id="rId64" Type="http://schemas.openxmlformats.org/officeDocument/2006/relationships/tags" Target="../tags/tag32.xml"/><Relationship Id="rId63" Type="http://schemas.openxmlformats.org/officeDocument/2006/relationships/tags" Target="../tags/tag31.xml"/><Relationship Id="rId62" Type="http://schemas.openxmlformats.org/officeDocument/2006/relationships/tags" Target="../tags/tag30.xml"/><Relationship Id="rId61" Type="http://schemas.openxmlformats.org/officeDocument/2006/relationships/tags" Target="../tags/tag29.xml"/><Relationship Id="rId60" Type="http://schemas.openxmlformats.org/officeDocument/2006/relationships/tags" Target="../tags/tag28.xml"/><Relationship Id="rId6" Type="http://schemas.openxmlformats.org/officeDocument/2006/relationships/image" Target="../media/image9.png"/><Relationship Id="rId59" Type="http://schemas.openxmlformats.org/officeDocument/2006/relationships/tags" Target="../tags/tag27.xml"/><Relationship Id="rId58" Type="http://schemas.openxmlformats.org/officeDocument/2006/relationships/tags" Target="../tags/tag26.xml"/><Relationship Id="rId57" Type="http://schemas.openxmlformats.org/officeDocument/2006/relationships/image" Target="../media/image59.png"/><Relationship Id="rId56" Type="http://schemas.openxmlformats.org/officeDocument/2006/relationships/image" Target="../media/image58.png"/><Relationship Id="rId55" Type="http://schemas.openxmlformats.org/officeDocument/2006/relationships/image" Target="../media/image57.png"/><Relationship Id="rId54" Type="http://schemas.openxmlformats.org/officeDocument/2006/relationships/image" Target="../media/image56.png"/><Relationship Id="rId53" Type="http://schemas.openxmlformats.org/officeDocument/2006/relationships/image" Target="../media/image55.png"/><Relationship Id="rId52" Type="http://schemas.openxmlformats.org/officeDocument/2006/relationships/image" Target="../media/image54.png"/><Relationship Id="rId51" Type="http://schemas.openxmlformats.org/officeDocument/2006/relationships/image" Target="../media/image53.png"/><Relationship Id="rId50" Type="http://schemas.openxmlformats.org/officeDocument/2006/relationships/image" Target="../media/image52.png"/><Relationship Id="rId5" Type="http://schemas.openxmlformats.org/officeDocument/2006/relationships/image" Target="../media/image8.png"/><Relationship Id="rId49" Type="http://schemas.openxmlformats.org/officeDocument/2006/relationships/image" Target="../media/image51.png"/><Relationship Id="rId48" Type="http://schemas.openxmlformats.org/officeDocument/2006/relationships/image" Target="../media/image50.png"/><Relationship Id="rId47" Type="http://schemas.openxmlformats.org/officeDocument/2006/relationships/image" Target="../media/image49.png"/><Relationship Id="rId46" Type="http://schemas.openxmlformats.org/officeDocument/2006/relationships/image" Target="../media/image48.png"/><Relationship Id="rId45" Type="http://schemas.openxmlformats.org/officeDocument/2006/relationships/image" Target="../media/image47.png"/><Relationship Id="rId44" Type="http://schemas.openxmlformats.org/officeDocument/2006/relationships/image" Target="../media/image46.png"/><Relationship Id="rId43" Type="http://schemas.openxmlformats.org/officeDocument/2006/relationships/image" Target="../media/image45.png"/><Relationship Id="rId42" Type="http://schemas.openxmlformats.org/officeDocument/2006/relationships/image" Target="../media/image44.png"/><Relationship Id="rId41" Type="http://schemas.openxmlformats.org/officeDocument/2006/relationships/image" Target="../media/image43.png"/><Relationship Id="rId40" Type="http://schemas.openxmlformats.org/officeDocument/2006/relationships/image" Target="../media/image42.png"/><Relationship Id="rId4" Type="http://schemas.openxmlformats.org/officeDocument/2006/relationships/image" Target="../media/image7.png"/><Relationship Id="rId39" Type="http://schemas.openxmlformats.org/officeDocument/2006/relationships/image" Target="../media/image41.png"/><Relationship Id="rId38" Type="http://schemas.openxmlformats.org/officeDocument/2006/relationships/image" Target="../media/image40.jpeg"/><Relationship Id="rId37" Type="http://schemas.openxmlformats.org/officeDocument/2006/relationships/image" Target="../media/image39.png"/><Relationship Id="rId36" Type="http://schemas.openxmlformats.org/officeDocument/2006/relationships/image" Target="../media/image38.png"/><Relationship Id="rId35" Type="http://schemas.openxmlformats.org/officeDocument/2006/relationships/image" Target="../media/image37.png"/><Relationship Id="rId34" Type="http://schemas.openxmlformats.org/officeDocument/2006/relationships/image" Target="../media/image36.png"/><Relationship Id="rId33" Type="http://schemas.openxmlformats.org/officeDocument/2006/relationships/image" Target="../media/image35.png"/><Relationship Id="rId32" Type="http://schemas.openxmlformats.org/officeDocument/2006/relationships/image" Target="../media/image34.png"/><Relationship Id="rId31" Type="http://schemas.openxmlformats.org/officeDocument/2006/relationships/image" Target="../media/image33.png"/><Relationship Id="rId30" Type="http://schemas.openxmlformats.org/officeDocument/2006/relationships/image" Target="../media/image32.png"/><Relationship Id="rId3" Type="http://schemas.openxmlformats.org/officeDocument/2006/relationships/image" Target="../media/image6.png"/><Relationship Id="rId29" Type="http://schemas.openxmlformats.org/officeDocument/2006/relationships/image" Target="../media/image31.png"/><Relationship Id="rId28" Type="http://schemas.openxmlformats.org/officeDocument/2006/relationships/image" Target="../media/image30.png"/><Relationship Id="rId27" Type="http://schemas.openxmlformats.org/officeDocument/2006/relationships/image" Target="../media/image29.png"/><Relationship Id="rId26" Type="http://schemas.openxmlformats.org/officeDocument/2006/relationships/image" Target="../media/image28.png"/><Relationship Id="rId25" Type="http://schemas.openxmlformats.org/officeDocument/2006/relationships/image" Target="../media/image27.png"/><Relationship Id="rId24" Type="http://schemas.openxmlformats.org/officeDocument/2006/relationships/image" Target="../media/image26.png"/><Relationship Id="rId23" Type="http://schemas.openxmlformats.org/officeDocument/2006/relationships/image" Target="../media/image25.png"/><Relationship Id="rId22" Type="http://schemas.openxmlformats.org/officeDocument/2006/relationships/image" Target="../media/image24.png"/><Relationship Id="rId21" Type="http://schemas.openxmlformats.org/officeDocument/2006/relationships/image" Target="../media/image23.png"/><Relationship Id="rId20" Type="http://schemas.openxmlformats.org/officeDocument/2006/relationships/tags" Target="../tags/tag25.xml"/><Relationship Id="rId2" Type="http://schemas.openxmlformats.org/officeDocument/2006/relationships/image" Target="../media/image5.png"/><Relationship Id="rId19" Type="http://schemas.openxmlformats.org/officeDocument/2006/relationships/image" Target="../media/image22.png"/><Relationship Id="rId18" Type="http://schemas.openxmlformats.org/officeDocument/2006/relationships/image" Target="../media/image21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5" Type="http://schemas.openxmlformats.org/officeDocument/2006/relationships/image" Target="../media/image18.jpeg"/><Relationship Id="rId14" Type="http://schemas.openxmlformats.org/officeDocument/2006/relationships/image" Target="../media/image17.jpe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6" Type="http://schemas.openxmlformats.org/officeDocument/2006/relationships/notesSlide" Target="../notesSlides/notesSlide3.xml"/><Relationship Id="rId105" Type="http://schemas.openxmlformats.org/officeDocument/2006/relationships/slideLayout" Target="../slideLayouts/slideLayout3.xml"/><Relationship Id="rId104" Type="http://schemas.openxmlformats.org/officeDocument/2006/relationships/image" Target="../media/image81.jpeg"/><Relationship Id="rId103" Type="http://schemas.openxmlformats.org/officeDocument/2006/relationships/image" Target="../media/image80.png"/><Relationship Id="rId102" Type="http://schemas.openxmlformats.org/officeDocument/2006/relationships/image" Target="../media/image79.png"/><Relationship Id="rId101" Type="http://schemas.openxmlformats.org/officeDocument/2006/relationships/image" Target="../media/image78.png"/><Relationship Id="rId100" Type="http://schemas.openxmlformats.org/officeDocument/2006/relationships/image" Target="../media/image77.png"/><Relationship Id="rId10" Type="http://schemas.openxmlformats.org/officeDocument/2006/relationships/image" Target="../media/image13.png"/><Relationship Id="rId1" Type="http://schemas.openxmlformats.org/officeDocument/2006/relationships/tags" Target="../tags/tag2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58.xml"/><Relationship Id="rId8" Type="http://schemas.openxmlformats.org/officeDocument/2006/relationships/tags" Target="../tags/tag57.xml"/><Relationship Id="rId7" Type="http://schemas.openxmlformats.org/officeDocument/2006/relationships/tags" Target="../tags/tag56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5" Type="http://schemas.openxmlformats.org/officeDocument/2006/relationships/notesSlide" Target="../notesSlides/notesSlide4.xml"/><Relationship Id="rId34" Type="http://schemas.openxmlformats.org/officeDocument/2006/relationships/slideLayout" Target="../slideLayouts/slideLayout3.xml"/><Relationship Id="rId33" Type="http://schemas.openxmlformats.org/officeDocument/2006/relationships/image" Target="../media/image90.svg"/><Relationship Id="rId32" Type="http://schemas.openxmlformats.org/officeDocument/2006/relationships/image" Target="../media/image89.png"/><Relationship Id="rId31" Type="http://schemas.openxmlformats.org/officeDocument/2006/relationships/image" Target="../media/image88.svg"/><Relationship Id="rId30" Type="http://schemas.openxmlformats.org/officeDocument/2006/relationships/image" Target="../media/image87.png"/><Relationship Id="rId3" Type="http://schemas.openxmlformats.org/officeDocument/2006/relationships/tags" Target="../tags/tag52.xml"/><Relationship Id="rId29" Type="http://schemas.openxmlformats.org/officeDocument/2006/relationships/image" Target="../media/image86.svg"/><Relationship Id="rId28" Type="http://schemas.openxmlformats.org/officeDocument/2006/relationships/image" Target="../media/image85.png"/><Relationship Id="rId27" Type="http://schemas.openxmlformats.org/officeDocument/2006/relationships/image" Target="../media/image84.svg"/><Relationship Id="rId26" Type="http://schemas.openxmlformats.org/officeDocument/2006/relationships/image" Target="../media/image83.png"/><Relationship Id="rId25" Type="http://schemas.openxmlformats.org/officeDocument/2006/relationships/tags" Target="../tags/tag74.xml"/><Relationship Id="rId24" Type="http://schemas.openxmlformats.org/officeDocument/2006/relationships/tags" Target="../tags/tag73.xml"/><Relationship Id="rId23" Type="http://schemas.openxmlformats.org/officeDocument/2006/relationships/tags" Target="../tags/tag72.xml"/><Relationship Id="rId22" Type="http://schemas.openxmlformats.org/officeDocument/2006/relationships/tags" Target="../tags/tag71.xml"/><Relationship Id="rId21" Type="http://schemas.openxmlformats.org/officeDocument/2006/relationships/tags" Target="../tags/tag70.xml"/><Relationship Id="rId20" Type="http://schemas.openxmlformats.org/officeDocument/2006/relationships/tags" Target="../tags/tag69.xml"/><Relationship Id="rId2" Type="http://schemas.openxmlformats.org/officeDocument/2006/relationships/image" Target="../media/image82.png"/><Relationship Id="rId19" Type="http://schemas.openxmlformats.org/officeDocument/2006/relationships/tags" Target="../tags/tag68.xml"/><Relationship Id="rId18" Type="http://schemas.openxmlformats.org/officeDocument/2006/relationships/tags" Target="../tags/tag67.xml"/><Relationship Id="rId17" Type="http://schemas.openxmlformats.org/officeDocument/2006/relationships/tags" Target="../tags/tag66.xml"/><Relationship Id="rId16" Type="http://schemas.openxmlformats.org/officeDocument/2006/relationships/tags" Target="../tags/tag65.xml"/><Relationship Id="rId15" Type="http://schemas.openxmlformats.org/officeDocument/2006/relationships/tags" Target="../tags/tag64.xml"/><Relationship Id="rId14" Type="http://schemas.openxmlformats.org/officeDocument/2006/relationships/tags" Target="../tags/tag63.xml"/><Relationship Id="rId13" Type="http://schemas.openxmlformats.org/officeDocument/2006/relationships/tags" Target="../tags/tag62.xml"/><Relationship Id="rId12" Type="http://schemas.openxmlformats.org/officeDocument/2006/relationships/tags" Target="../tags/tag61.xml"/><Relationship Id="rId11" Type="http://schemas.openxmlformats.org/officeDocument/2006/relationships/tags" Target="../tags/tag60.xml"/><Relationship Id="rId10" Type="http://schemas.openxmlformats.org/officeDocument/2006/relationships/tags" Target="../tags/tag59.xml"/><Relationship Id="rId1" Type="http://schemas.openxmlformats.org/officeDocument/2006/relationships/tags" Target="../tags/tag5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7.png"/><Relationship Id="rId8" Type="http://schemas.openxmlformats.org/officeDocument/2006/relationships/image" Target="../media/image96.svg"/><Relationship Id="rId7" Type="http://schemas.openxmlformats.org/officeDocument/2006/relationships/image" Target="../media/image95.png"/><Relationship Id="rId6" Type="http://schemas.openxmlformats.org/officeDocument/2006/relationships/image" Target="../media/image94.jpeg"/><Relationship Id="rId5" Type="http://schemas.openxmlformats.org/officeDocument/2006/relationships/tags" Target="../tags/tag76.xml"/><Relationship Id="rId4" Type="http://schemas.openxmlformats.org/officeDocument/2006/relationships/image" Target="../media/image93.svg"/><Relationship Id="rId3" Type="http://schemas.openxmlformats.org/officeDocument/2006/relationships/image" Target="../media/image92.png"/><Relationship Id="rId29" Type="http://schemas.openxmlformats.org/officeDocument/2006/relationships/notesSlide" Target="../notesSlides/notesSlide5.xml"/><Relationship Id="rId28" Type="http://schemas.openxmlformats.org/officeDocument/2006/relationships/slideLayout" Target="../slideLayouts/slideLayout3.xml"/><Relationship Id="rId27" Type="http://schemas.openxmlformats.org/officeDocument/2006/relationships/tags" Target="../tags/tag77.xml"/><Relationship Id="rId26" Type="http://schemas.openxmlformats.org/officeDocument/2006/relationships/image" Target="../media/image114.svg"/><Relationship Id="rId25" Type="http://schemas.openxmlformats.org/officeDocument/2006/relationships/image" Target="../media/image113.png"/><Relationship Id="rId24" Type="http://schemas.openxmlformats.org/officeDocument/2006/relationships/image" Target="../media/image112.jpeg"/><Relationship Id="rId23" Type="http://schemas.openxmlformats.org/officeDocument/2006/relationships/image" Target="../media/image111.png"/><Relationship Id="rId22" Type="http://schemas.openxmlformats.org/officeDocument/2006/relationships/image" Target="../media/image110.jpeg"/><Relationship Id="rId21" Type="http://schemas.openxmlformats.org/officeDocument/2006/relationships/image" Target="../media/image109.jpeg"/><Relationship Id="rId20" Type="http://schemas.openxmlformats.org/officeDocument/2006/relationships/image" Target="../media/image108.png"/><Relationship Id="rId2" Type="http://schemas.openxmlformats.org/officeDocument/2006/relationships/image" Target="../media/image91.png"/><Relationship Id="rId19" Type="http://schemas.openxmlformats.org/officeDocument/2006/relationships/image" Target="../media/image107.jpeg"/><Relationship Id="rId18" Type="http://schemas.openxmlformats.org/officeDocument/2006/relationships/image" Target="../media/image106.png"/><Relationship Id="rId17" Type="http://schemas.openxmlformats.org/officeDocument/2006/relationships/image" Target="../media/image105.jpeg"/><Relationship Id="rId16" Type="http://schemas.openxmlformats.org/officeDocument/2006/relationships/image" Target="../media/image104.jpeg"/><Relationship Id="rId15" Type="http://schemas.openxmlformats.org/officeDocument/2006/relationships/image" Target="../media/image103.svg"/><Relationship Id="rId14" Type="http://schemas.openxmlformats.org/officeDocument/2006/relationships/image" Target="../media/image102.png"/><Relationship Id="rId13" Type="http://schemas.openxmlformats.org/officeDocument/2006/relationships/image" Target="../media/image101.svg"/><Relationship Id="rId12" Type="http://schemas.openxmlformats.org/officeDocument/2006/relationships/image" Target="../media/image100.png"/><Relationship Id="rId11" Type="http://schemas.openxmlformats.org/officeDocument/2006/relationships/image" Target="../media/image99.png"/><Relationship Id="rId10" Type="http://schemas.openxmlformats.org/officeDocument/2006/relationships/image" Target="../media/image98.svg"/><Relationship Id="rId1" Type="http://schemas.openxmlformats.org/officeDocument/2006/relationships/tags" Target="../tags/tag75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3.jpeg"/><Relationship Id="rId8" Type="http://schemas.openxmlformats.org/officeDocument/2006/relationships/image" Target="../media/image122.png"/><Relationship Id="rId7" Type="http://schemas.openxmlformats.org/officeDocument/2006/relationships/image" Target="../media/image121.png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7" Type="http://schemas.openxmlformats.org/officeDocument/2006/relationships/notesSlide" Target="../notesSlides/notesSlide6.xml"/><Relationship Id="rId46" Type="http://schemas.openxmlformats.org/officeDocument/2006/relationships/slideLayout" Target="../slideLayouts/slideLayout3.xml"/><Relationship Id="rId45" Type="http://schemas.openxmlformats.org/officeDocument/2006/relationships/tags" Target="../tags/tag102.xml"/><Relationship Id="rId44" Type="http://schemas.openxmlformats.org/officeDocument/2006/relationships/tags" Target="../tags/tag101.xml"/><Relationship Id="rId43" Type="http://schemas.openxmlformats.org/officeDocument/2006/relationships/tags" Target="../tags/tag100.xml"/><Relationship Id="rId42" Type="http://schemas.openxmlformats.org/officeDocument/2006/relationships/tags" Target="../tags/tag99.xml"/><Relationship Id="rId41" Type="http://schemas.openxmlformats.org/officeDocument/2006/relationships/tags" Target="../tags/tag98.xml"/><Relationship Id="rId40" Type="http://schemas.openxmlformats.org/officeDocument/2006/relationships/tags" Target="../tags/tag97.xml"/><Relationship Id="rId4" Type="http://schemas.openxmlformats.org/officeDocument/2006/relationships/image" Target="../media/image118.png"/><Relationship Id="rId39" Type="http://schemas.openxmlformats.org/officeDocument/2006/relationships/tags" Target="../tags/tag96.xml"/><Relationship Id="rId38" Type="http://schemas.openxmlformats.org/officeDocument/2006/relationships/tags" Target="../tags/tag95.xml"/><Relationship Id="rId37" Type="http://schemas.openxmlformats.org/officeDocument/2006/relationships/tags" Target="../tags/tag94.xml"/><Relationship Id="rId36" Type="http://schemas.openxmlformats.org/officeDocument/2006/relationships/tags" Target="../tags/tag93.xml"/><Relationship Id="rId35" Type="http://schemas.openxmlformats.org/officeDocument/2006/relationships/tags" Target="../tags/tag92.xml"/><Relationship Id="rId34" Type="http://schemas.openxmlformats.org/officeDocument/2006/relationships/tags" Target="../tags/tag91.xml"/><Relationship Id="rId33" Type="http://schemas.openxmlformats.org/officeDocument/2006/relationships/tags" Target="../tags/tag90.xml"/><Relationship Id="rId32" Type="http://schemas.openxmlformats.org/officeDocument/2006/relationships/tags" Target="../tags/tag89.xml"/><Relationship Id="rId31" Type="http://schemas.openxmlformats.org/officeDocument/2006/relationships/tags" Target="../tags/tag88.xml"/><Relationship Id="rId30" Type="http://schemas.openxmlformats.org/officeDocument/2006/relationships/tags" Target="../tags/tag87.xml"/><Relationship Id="rId3" Type="http://schemas.openxmlformats.org/officeDocument/2006/relationships/image" Target="../media/image117.png"/><Relationship Id="rId29" Type="http://schemas.openxmlformats.org/officeDocument/2006/relationships/tags" Target="../tags/tag86.xml"/><Relationship Id="rId28" Type="http://schemas.openxmlformats.org/officeDocument/2006/relationships/tags" Target="../tags/tag85.xml"/><Relationship Id="rId27" Type="http://schemas.openxmlformats.org/officeDocument/2006/relationships/tags" Target="../tags/tag84.xml"/><Relationship Id="rId26" Type="http://schemas.openxmlformats.org/officeDocument/2006/relationships/tags" Target="../tags/tag83.xml"/><Relationship Id="rId25" Type="http://schemas.openxmlformats.org/officeDocument/2006/relationships/tags" Target="../tags/tag82.xml"/><Relationship Id="rId24" Type="http://schemas.openxmlformats.org/officeDocument/2006/relationships/tags" Target="../tags/tag81.xml"/><Relationship Id="rId23" Type="http://schemas.openxmlformats.org/officeDocument/2006/relationships/tags" Target="../tags/tag80.xml"/><Relationship Id="rId22" Type="http://schemas.openxmlformats.org/officeDocument/2006/relationships/image" Target="../media/image134.png"/><Relationship Id="rId21" Type="http://schemas.openxmlformats.org/officeDocument/2006/relationships/image" Target="../media/image133.png"/><Relationship Id="rId20" Type="http://schemas.openxmlformats.org/officeDocument/2006/relationships/image" Target="../media/image132.png"/><Relationship Id="rId2" Type="http://schemas.openxmlformats.org/officeDocument/2006/relationships/image" Target="../media/image116.jpeg"/><Relationship Id="rId19" Type="http://schemas.openxmlformats.org/officeDocument/2006/relationships/image" Target="../media/image131.png"/><Relationship Id="rId18" Type="http://schemas.openxmlformats.org/officeDocument/2006/relationships/image" Target="../media/image130.png"/><Relationship Id="rId17" Type="http://schemas.openxmlformats.org/officeDocument/2006/relationships/image" Target="../media/image129.png"/><Relationship Id="rId16" Type="http://schemas.openxmlformats.org/officeDocument/2006/relationships/image" Target="../media/image128.png"/><Relationship Id="rId15" Type="http://schemas.openxmlformats.org/officeDocument/2006/relationships/tags" Target="../tags/tag79.xml"/><Relationship Id="rId14" Type="http://schemas.openxmlformats.org/officeDocument/2006/relationships/image" Target="../media/image127.png"/><Relationship Id="rId13" Type="http://schemas.openxmlformats.org/officeDocument/2006/relationships/tags" Target="../tags/tag78.xml"/><Relationship Id="rId12" Type="http://schemas.openxmlformats.org/officeDocument/2006/relationships/image" Target="../media/image126.jpeg"/><Relationship Id="rId11" Type="http://schemas.openxmlformats.org/officeDocument/2006/relationships/image" Target="../media/image125.jpeg"/><Relationship Id="rId10" Type="http://schemas.openxmlformats.org/officeDocument/2006/relationships/image" Target="../media/image124.jpeg"/><Relationship Id="rId1" Type="http://schemas.openxmlformats.org/officeDocument/2006/relationships/image" Target="../media/image115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7.xml"/><Relationship Id="rId8" Type="http://schemas.openxmlformats.org/officeDocument/2006/relationships/slideLayout" Target="../slideLayouts/slideLayout3.xml"/><Relationship Id="rId7" Type="http://schemas.openxmlformats.org/officeDocument/2006/relationships/tags" Target="../tags/tag109.xml"/><Relationship Id="rId6" Type="http://schemas.openxmlformats.org/officeDocument/2006/relationships/tags" Target="../tags/tag108.xml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5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15.xml"/><Relationship Id="rId8" Type="http://schemas.openxmlformats.org/officeDocument/2006/relationships/image" Target="../media/image138.png"/><Relationship Id="rId7" Type="http://schemas.openxmlformats.org/officeDocument/2006/relationships/tags" Target="../tags/tag114.xml"/><Relationship Id="rId6" Type="http://schemas.openxmlformats.org/officeDocument/2006/relationships/image" Target="../media/image137.png"/><Relationship Id="rId5" Type="http://schemas.openxmlformats.org/officeDocument/2006/relationships/tags" Target="../tags/tag113.xml"/><Relationship Id="rId4" Type="http://schemas.openxmlformats.org/officeDocument/2006/relationships/image" Target="../media/image136.webp"/><Relationship Id="rId36" Type="http://schemas.openxmlformats.org/officeDocument/2006/relationships/notesSlide" Target="../notesSlides/notesSlide9.xml"/><Relationship Id="rId35" Type="http://schemas.openxmlformats.org/officeDocument/2006/relationships/slideLayout" Target="../slideLayouts/slideLayout3.xml"/><Relationship Id="rId34" Type="http://schemas.openxmlformats.org/officeDocument/2006/relationships/tags" Target="../tags/tag135.xml"/><Relationship Id="rId33" Type="http://schemas.openxmlformats.org/officeDocument/2006/relationships/tags" Target="../tags/tag134.xml"/><Relationship Id="rId32" Type="http://schemas.openxmlformats.org/officeDocument/2006/relationships/tags" Target="../tags/tag133.xml"/><Relationship Id="rId31" Type="http://schemas.openxmlformats.org/officeDocument/2006/relationships/tags" Target="../tags/tag132.xml"/><Relationship Id="rId30" Type="http://schemas.openxmlformats.org/officeDocument/2006/relationships/tags" Target="../tags/tag131.xml"/><Relationship Id="rId3" Type="http://schemas.openxmlformats.org/officeDocument/2006/relationships/tags" Target="../tags/tag112.xml"/><Relationship Id="rId29" Type="http://schemas.openxmlformats.org/officeDocument/2006/relationships/tags" Target="../tags/tag130.xml"/><Relationship Id="rId28" Type="http://schemas.openxmlformats.org/officeDocument/2006/relationships/tags" Target="../tags/tag129.xml"/><Relationship Id="rId27" Type="http://schemas.openxmlformats.org/officeDocument/2006/relationships/tags" Target="../tags/tag128.xml"/><Relationship Id="rId26" Type="http://schemas.openxmlformats.org/officeDocument/2006/relationships/tags" Target="../tags/tag127.xml"/><Relationship Id="rId25" Type="http://schemas.openxmlformats.org/officeDocument/2006/relationships/tags" Target="../tags/tag126.xml"/><Relationship Id="rId24" Type="http://schemas.openxmlformats.org/officeDocument/2006/relationships/tags" Target="../tags/tag125.xml"/><Relationship Id="rId23" Type="http://schemas.openxmlformats.org/officeDocument/2006/relationships/tags" Target="../tags/tag124.xml"/><Relationship Id="rId22" Type="http://schemas.openxmlformats.org/officeDocument/2006/relationships/tags" Target="../tags/tag123.xml"/><Relationship Id="rId21" Type="http://schemas.openxmlformats.org/officeDocument/2006/relationships/tags" Target="../tags/tag122.xml"/><Relationship Id="rId20" Type="http://schemas.openxmlformats.org/officeDocument/2006/relationships/tags" Target="../tags/tag121.xml"/><Relationship Id="rId2" Type="http://schemas.openxmlformats.org/officeDocument/2006/relationships/tags" Target="../tags/tag111.xml"/><Relationship Id="rId19" Type="http://schemas.openxmlformats.org/officeDocument/2006/relationships/tags" Target="../tags/tag120.xml"/><Relationship Id="rId18" Type="http://schemas.openxmlformats.org/officeDocument/2006/relationships/image" Target="../media/image143.png"/><Relationship Id="rId17" Type="http://schemas.openxmlformats.org/officeDocument/2006/relationships/tags" Target="../tags/tag119.xml"/><Relationship Id="rId16" Type="http://schemas.openxmlformats.org/officeDocument/2006/relationships/image" Target="../media/image142.png"/><Relationship Id="rId15" Type="http://schemas.openxmlformats.org/officeDocument/2006/relationships/tags" Target="../tags/tag118.xml"/><Relationship Id="rId14" Type="http://schemas.openxmlformats.org/officeDocument/2006/relationships/image" Target="../media/image141.png"/><Relationship Id="rId13" Type="http://schemas.openxmlformats.org/officeDocument/2006/relationships/tags" Target="../tags/tag117.xml"/><Relationship Id="rId12" Type="http://schemas.openxmlformats.org/officeDocument/2006/relationships/image" Target="../media/image140.png"/><Relationship Id="rId11" Type="http://schemas.openxmlformats.org/officeDocument/2006/relationships/tags" Target="../tags/tag116.xml"/><Relationship Id="rId10" Type="http://schemas.openxmlformats.org/officeDocument/2006/relationships/image" Target="../media/image139.png"/><Relationship Id="rId1" Type="http://schemas.openxmlformats.org/officeDocument/2006/relationships/tags" Target="../tags/tag11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0.png"/><Relationship Id="rId8" Type="http://schemas.openxmlformats.org/officeDocument/2006/relationships/image" Target="../media/image149.svg"/><Relationship Id="rId7" Type="http://schemas.openxmlformats.org/officeDocument/2006/relationships/image" Target="../media/image148.png"/><Relationship Id="rId6" Type="http://schemas.openxmlformats.org/officeDocument/2006/relationships/image" Target="../media/image147.svg"/><Relationship Id="rId5" Type="http://schemas.openxmlformats.org/officeDocument/2006/relationships/image" Target="../media/image146.png"/><Relationship Id="rId4" Type="http://schemas.openxmlformats.org/officeDocument/2006/relationships/image" Target="../media/image145.svg"/><Relationship Id="rId32" Type="http://schemas.openxmlformats.org/officeDocument/2006/relationships/notesSlide" Target="../notesSlides/notesSlide10.xml"/><Relationship Id="rId31" Type="http://schemas.openxmlformats.org/officeDocument/2006/relationships/slideLayout" Target="../slideLayouts/slideLayout3.xml"/><Relationship Id="rId30" Type="http://schemas.openxmlformats.org/officeDocument/2006/relationships/tags" Target="../tags/tag143.xml"/><Relationship Id="rId3" Type="http://schemas.openxmlformats.org/officeDocument/2006/relationships/image" Target="../media/image144.png"/><Relationship Id="rId29" Type="http://schemas.openxmlformats.org/officeDocument/2006/relationships/tags" Target="../tags/tag142.xml"/><Relationship Id="rId28" Type="http://schemas.openxmlformats.org/officeDocument/2006/relationships/tags" Target="../tags/tag141.xml"/><Relationship Id="rId27" Type="http://schemas.openxmlformats.org/officeDocument/2006/relationships/tags" Target="../tags/tag140.xml"/><Relationship Id="rId26" Type="http://schemas.openxmlformats.org/officeDocument/2006/relationships/tags" Target="../tags/tag139.xml"/><Relationship Id="rId25" Type="http://schemas.openxmlformats.org/officeDocument/2006/relationships/tags" Target="../tags/tag138.xml"/><Relationship Id="rId24" Type="http://schemas.openxmlformats.org/officeDocument/2006/relationships/image" Target="../media/image165.svg"/><Relationship Id="rId23" Type="http://schemas.openxmlformats.org/officeDocument/2006/relationships/image" Target="../media/image164.png"/><Relationship Id="rId22" Type="http://schemas.openxmlformats.org/officeDocument/2006/relationships/image" Target="../media/image163.svg"/><Relationship Id="rId21" Type="http://schemas.openxmlformats.org/officeDocument/2006/relationships/image" Target="../media/image162.png"/><Relationship Id="rId20" Type="http://schemas.openxmlformats.org/officeDocument/2006/relationships/image" Target="../media/image161.svg"/><Relationship Id="rId2" Type="http://schemas.openxmlformats.org/officeDocument/2006/relationships/tags" Target="../tags/tag137.xml"/><Relationship Id="rId19" Type="http://schemas.openxmlformats.org/officeDocument/2006/relationships/image" Target="../media/image160.png"/><Relationship Id="rId18" Type="http://schemas.openxmlformats.org/officeDocument/2006/relationships/image" Target="../media/image159.svg"/><Relationship Id="rId17" Type="http://schemas.openxmlformats.org/officeDocument/2006/relationships/image" Target="../media/image158.png"/><Relationship Id="rId16" Type="http://schemas.openxmlformats.org/officeDocument/2006/relationships/image" Target="../media/image157.svg"/><Relationship Id="rId15" Type="http://schemas.openxmlformats.org/officeDocument/2006/relationships/image" Target="../media/image156.png"/><Relationship Id="rId14" Type="http://schemas.openxmlformats.org/officeDocument/2006/relationships/image" Target="../media/image155.svg"/><Relationship Id="rId13" Type="http://schemas.openxmlformats.org/officeDocument/2006/relationships/image" Target="../media/image154.png"/><Relationship Id="rId12" Type="http://schemas.openxmlformats.org/officeDocument/2006/relationships/image" Target="../media/image153.svg"/><Relationship Id="rId11" Type="http://schemas.openxmlformats.org/officeDocument/2006/relationships/image" Target="../media/image152.png"/><Relationship Id="rId10" Type="http://schemas.openxmlformats.org/officeDocument/2006/relationships/image" Target="../media/image151.svg"/><Relationship Id="rId1" Type="http://schemas.openxmlformats.org/officeDocument/2006/relationships/tags" Target="../tags/tag136.xml"/></Relationships>
</file>

<file path=ppt/slides/_rels/slide11.xml.rels><?xml version="1.0" encoding="UTF-8" standalone="yes"?>
<Relationships xmlns="http://schemas.openxmlformats.org/package/2006/relationships"><Relationship Id="rId99" Type="http://schemas.openxmlformats.org/officeDocument/2006/relationships/tags" Target="../tags/tag242.xml"/><Relationship Id="rId98" Type="http://schemas.openxmlformats.org/officeDocument/2006/relationships/tags" Target="../tags/tag241.xml"/><Relationship Id="rId97" Type="http://schemas.openxmlformats.org/officeDocument/2006/relationships/tags" Target="../tags/tag240.xml"/><Relationship Id="rId96" Type="http://schemas.openxmlformats.org/officeDocument/2006/relationships/tags" Target="../tags/tag239.xml"/><Relationship Id="rId95" Type="http://schemas.openxmlformats.org/officeDocument/2006/relationships/tags" Target="../tags/tag238.xml"/><Relationship Id="rId94" Type="http://schemas.openxmlformats.org/officeDocument/2006/relationships/tags" Target="../tags/tag237.xml"/><Relationship Id="rId93" Type="http://schemas.openxmlformats.org/officeDocument/2006/relationships/tags" Target="../tags/tag236.xml"/><Relationship Id="rId92" Type="http://schemas.openxmlformats.org/officeDocument/2006/relationships/tags" Target="../tags/tag235.xml"/><Relationship Id="rId91" Type="http://schemas.openxmlformats.org/officeDocument/2006/relationships/tags" Target="../tags/tag234.xml"/><Relationship Id="rId90" Type="http://schemas.openxmlformats.org/officeDocument/2006/relationships/tags" Target="../tags/tag233.xml"/><Relationship Id="rId9" Type="http://schemas.openxmlformats.org/officeDocument/2006/relationships/tags" Target="../tags/tag152.xml"/><Relationship Id="rId89" Type="http://schemas.openxmlformats.org/officeDocument/2006/relationships/tags" Target="../tags/tag232.xml"/><Relationship Id="rId88" Type="http://schemas.openxmlformats.org/officeDocument/2006/relationships/tags" Target="../tags/tag231.xml"/><Relationship Id="rId87" Type="http://schemas.openxmlformats.org/officeDocument/2006/relationships/tags" Target="../tags/tag230.xml"/><Relationship Id="rId86" Type="http://schemas.openxmlformats.org/officeDocument/2006/relationships/tags" Target="../tags/tag229.xml"/><Relationship Id="rId85" Type="http://schemas.openxmlformats.org/officeDocument/2006/relationships/tags" Target="../tags/tag228.xml"/><Relationship Id="rId84" Type="http://schemas.openxmlformats.org/officeDocument/2006/relationships/tags" Target="../tags/tag227.xml"/><Relationship Id="rId83" Type="http://schemas.openxmlformats.org/officeDocument/2006/relationships/tags" Target="../tags/tag226.xml"/><Relationship Id="rId82" Type="http://schemas.openxmlformats.org/officeDocument/2006/relationships/tags" Target="../tags/tag225.xml"/><Relationship Id="rId81" Type="http://schemas.openxmlformats.org/officeDocument/2006/relationships/tags" Target="../tags/tag224.xml"/><Relationship Id="rId80" Type="http://schemas.openxmlformats.org/officeDocument/2006/relationships/tags" Target="../tags/tag223.xml"/><Relationship Id="rId8" Type="http://schemas.openxmlformats.org/officeDocument/2006/relationships/tags" Target="../tags/tag151.xml"/><Relationship Id="rId79" Type="http://schemas.openxmlformats.org/officeDocument/2006/relationships/tags" Target="../tags/tag222.xml"/><Relationship Id="rId78" Type="http://schemas.openxmlformats.org/officeDocument/2006/relationships/tags" Target="../tags/tag221.xml"/><Relationship Id="rId77" Type="http://schemas.openxmlformats.org/officeDocument/2006/relationships/tags" Target="../tags/tag220.xml"/><Relationship Id="rId76" Type="http://schemas.openxmlformats.org/officeDocument/2006/relationships/tags" Target="../tags/tag219.xml"/><Relationship Id="rId75" Type="http://schemas.openxmlformats.org/officeDocument/2006/relationships/tags" Target="../tags/tag218.xml"/><Relationship Id="rId74" Type="http://schemas.openxmlformats.org/officeDocument/2006/relationships/tags" Target="../tags/tag217.xml"/><Relationship Id="rId73" Type="http://schemas.openxmlformats.org/officeDocument/2006/relationships/tags" Target="../tags/tag216.xml"/><Relationship Id="rId72" Type="http://schemas.openxmlformats.org/officeDocument/2006/relationships/tags" Target="../tags/tag215.xml"/><Relationship Id="rId71" Type="http://schemas.openxmlformats.org/officeDocument/2006/relationships/tags" Target="../tags/tag214.xml"/><Relationship Id="rId70" Type="http://schemas.openxmlformats.org/officeDocument/2006/relationships/tags" Target="../tags/tag213.xml"/><Relationship Id="rId7" Type="http://schemas.openxmlformats.org/officeDocument/2006/relationships/tags" Target="../tags/tag150.xml"/><Relationship Id="rId69" Type="http://schemas.openxmlformats.org/officeDocument/2006/relationships/tags" Target="../tags/tag212.xml"/><Relationship Id="rId68" Type="http://schemas.openxmlformats.org/officeDocument/2006/relationships/tags" Target="../tags/tag211.xml"/><Relationship Id="rId67" Type="http://schemas.openxmlformats.org/officeDocument/2006/relationships/tags" Target="../tags/tag210.xml"/><Relationship Id="rId66" Type="http://schemas.openxmlformats.org/officeDocument/2006/relationships/tags" Target="../tags/tag209.xml"/><Relationship Id="rId65" Type="http://schemas.openxmlformats.org/officeDocument/2006/relationships/tags" Target="../tags/tag208.xml"/><Relationship Id="rId64" Type="http://schemas.openxmlformats.org/officeDocument/2006/relationships/tags" Target="../tags/tag207.xml"/><Relationship Id="rId63" Type="http://schemas.openxmlformats.org/officeDocument/2006/relationships/tags" Target="../tags/tag206.xml"/><Relationship Id="rId62" Type="http://schemas.openxmlformats.org/officeDocument/2006/relationships/tags" Target="../tags/tag205.xml"/><Relationship Id="rId61" Type="http://schemas.openxmlformats.org/officeDocument/2006/relationships/tags" Target="../tags/tag204.xml"/><Relationship Id="rId60" Type="http://schemas.openxmlformats.org/officeDocument/2006/relationships/tags" Target="../tags/tag203.xml"/><Relationship Id="rId6" Type="http://schemas.openxmlformats.org/officeDocument/2006/relationships/tags" Target="../tags/tag149.xml"/><Relationship Id="rId59" Type="http://schemas.openxmlformats.org/officeDocument/2006/relationships/tags" Target="../tags/tag202.xml"/><Relationship Id="rId58" Type="http://schemas.openxmlformats.org/officeDocument/2006/relationships/tags" Target="../tags/tag201.xml"/><Relationship Id="rId57" Type="http://schemas.openxmlformats.org/officeDocument/2006/relationships/tags" Target="../tags/tag200.xml"/><Relationship Id="rId56" Type="http://schemas.openxmlformats.org/officeDocument/2006/relationships/tags" Target="../tags/tag199.xml"/><Relationship Id="rId55" Type="http://schemas.openxmlformats.org/officeDocument/2006/relationships/tags" Target="../tags/tag198.xml"/><Relationship Id="rId54" Type="http://schemas.openxmlformats.org/officeDocument/2006/relationships/tags" Target="../tags/tag197.xml"/><Relationship Id="rId53" Type="http://schemas.openxmlformats.org/officeDocument/2006/relationships/tags" Target="../tags/tag196.xml"/><Relationship Id="rId52" Type="http://schemas.openxmlformats.org/officeDocument/2006/relationships/tags" Target="../tags/tag195.xml"/><Relationship Id="rId51" Type="http://schemas.openxmlformats.org/officeDocument/2006/relationships/tags" Target="../tags/tag194.xml"/><Relationship Id="rId50" Type="http://schemas.openxmlformats.org/officeDocument/2006/relationships/tags" Target="../tags/tag193.xml"/><Relationship Id="rId5" Type="http://schemas.openxmlformats.org/officeDocument/2006/relationships/tags" Target="../tags/tag148.xml"/><Relationship Id="rId49" Type="http://schemas.openxmlformats.org/officeDocument/2006/relationships/tags" Target="../tags/tag192.xml"/><Relationship Id="rId48" Type="http://schemas.openxmlformats.org/officeDocument/2006/relationships/tags" Target="../tags/tag191.xml"/><Relationship Id="rId47" Type="http://schemas.openxmlformats.org/officeDocument/2006/relationships/tags" Target="../tags/tag190.xml"/><Relationship Id="rId46" Type="http://schemas.openxmlformats.org/officeDocument/2006/relationships/tags" Target="../tags/tag189.xml"/><Relationship Id="rId45" Type="http://schemas.openxmlformats.org/officeDocument/2006/relationships/tags" Target="../tags/tag188.xml"/><Relationship Id="rId44" Type="http://schemas.openxmlformats.org/officeDocument/2006/relationships/tags" Target="../tags/tag187.xml"/><Relationship Id="rId43" Type="http://schemas.openxmlformats.org/officeDocument/2006/relationships/tags" Target="../tags/tag186.xml"/><Relationship Id="rId42" Type="http://schemas.openxmlformats.org/officeDocument/2006/relationships/tags" Target="../tags/tag185.xml"/><Relationship Id="rId41" Type="http://schemas.openxmlformats.org/officeDocument/2006/relationships/tags" Target="../tags/tag184.xml"/><Relationship Id="rId40" Type="http://schemas.openxmlformats.org/officeDocument/2006/relationships/tags" Target="../tags/tag183.xml"/><Relationship Id="rId4" Type="http://schemas.openxmlformats.org/officeDocument/2006/relationships/tags" Target="../tags/tag147.xml"/><Relationship Id="rId39" Type="http://schemas.openxmlformats.org/officeDocument/2006/relationships/tags" Target="../tags/tag182.xml"/><Relationship Id="rId38" Type="http://schemas.openxmlformats.org/officeDocument/2006/relationships/tags" Target="../tags/tag181.xml"/><Relationship Id="rId37" Type="http://schemas.openxmlformats.org/officeDocument/2006/relationships/tags" Target="../tags/tag180.xml"/><Relationship Id="rId36" Type="http://schemas.openxmlformats.org/officeDocument/2006/relationships/tags" Target="../tags/tag179.xml"/><Relationship Id="rId35" Type="http://schemas.openxmlformats.org/officeDocument/2006/relationships/tags" Target="../tags/tag178.xml"/><Relationship Id="rId34" Type="http://schemas.openxmlformats.org/officeDocument/2006/relationships/tags" Target="../tags/tag177.xml"/><Relationship Id="rId33" Type="http://schemas.openxmlformats.org/officeDocument/2006/relationships/tags" Target="../tags/tag176.xml"/><Relationship Id="rId32" Type="http://schemas.openxmlformats.org/officeDocument/2006/relationships/tags" Target="../tags/tag175.xml"/><Relationship Id="rId31" Type="http://schemas.openxmlformats.org/officeDocument/2006/relationships/tags" Target="../tags/tag174.xml"/><Relationship Id="rId30" Type="http://schemas.openxmlformats.org/officeDocument/2006/relationships/tags" Target="../tags/tag173.xml"/><Relationship Id="rId3" Type="http://schemas.openxmlformats.org/officeDocument/2006/relationships/tags" Target="../tags/tag146.xml"/><Relationship Id="rId29" Type="http://schemas.openxmlformats.org/officeDocument/2006/relationships/tags" Target="../tags/tag172.xml"/><Relationship Id="rId28" Type="http://schemas.openxmlformats.org/officeDocument/2006/relationships/tags" Target="../tags/tag171.xml"/><Relationship Id="rId27" Type="http://schemas.openxmlformats.org/officeDocument/2006/relationships/tags" Target="../tags/tag170.xml"/><Relationship Id="rId26" Type="http://schemas.openxmlformats.org/officeDocument/2006/relationships/tags" Target="../tags/tag169.xml"/><Relationship Id="rId25" Type="http://schemas.openxmlformats.org/officeDocument/2006/relationships/tags" Target="../tags/tag168.xml"/><Relationship Id="rId24" Type="http://schemas.openxmlformats.org/officeDocument/2006/relationships/tags" Target="../tags/tag167.xml"/><Relationship Id="rId23" Type="http://schemas.openxmlformats.org/officeDocument/2006/relationships/tags" Target="../tags/tag166.xml"/><Relationship Id="rId22" Type="http://schemas.openxmlformats.org/officeDocument/2006/relationships/tags" Target="../tags/tag165.xml"/><Relationship Id="rId21" Type="http://schemas.openxmlformats.org/officeDocument/2006/relationships/tags" Target="../tags/tag164.xml"/><Relationship Id="rId20" Type="http://schemas.openxmlformats.org/officeDocument/2006/relationships/tags" Target="../tags/tag163.xml"/><Relationship Id="rId2" Type="http://schemas.openxmlformats.org/officeDocument/2006/relationships/tags" Target="../tags/tag145.xml"/><Relationship Id="rId19" Type="http://schemas.openxmlformats.org/officeDocument/2006/relationships/tags" Target="../tags/tag162.xml"/><Relationship Id="rId18" Type="http://schemas.openxmlformats.org/officeDocument/2006/relationships/tags" Target="../tags/tag161.xml"/><Relationship Id="rId179" Type="http://schemas.openxmlformats.org/officeDocument/2006/relationships/notesSlide" Target="../notesSlides/notesSlide11.xml"/><Relationship Id="rId178" Type="http://schemas.openxmlformats.org/officeDocument/2006/relationships/slideLayout" Target="../slideLayouts/slideLayout3.xml"/><Relationship Id="rId177" Type="http://schemas.openxmlformats.org/officeDocument/2006/relationships/tags" Target="../tags/tag314.xml"/><Relationship Id="rId176" Type="http://schemas.openxmlformats.org/officeDocument/2006/relationships/tags" Target="../tags/tag313.xml"/><Relationship Id="rId175" Type="http://schemas.openxmlformats.org/officeDocument/2006/relationships/tags" Target="../tags/tag312.xml"/><Relationship Id="rId174" Type="http://schemas.openxmlformats.org/officeDocument/2006/relationships/tags" Target="../tags/tag311.xml"/><Relationship Id="rId173" Type="http://schemas.openxmlformats.org/officeDocument/2006/relationships/tags" Target="../tags/tag310.xml"/><Relationship Id="rId172" Type="http://schemas.openxmlformats.org/officeDocument/2006/relationships/image" Target="../media/image171.png"/><Relationship Id="rId171" Type="http://schemas.openxmlformats.org/officeDocument/2006/relationships/tags" Target="../tags/tag309.xml"/><Relationship Id="rId170" Type="http://schemas.openxmlformats.org/officeDocument/2006/relationships/tags" Target="../tags/tag308.xml"/><Relationship Id="rId17" Type="http://schemas.openxmlformats.org/officeDocument/2006/relationships/tags" Target="../tags/tag160.xml"/><Relationship Id="rId169" Type="http://schemas.openxmlformats.org/officeDocument/2006/relationships/tags" Target="../tags/tag307.xml"/><Relationship Id="rId168" Type="http://schemas.openxmlformats.org/officeDocument/2006/relationships/tags" Target="../tags/tag306.xml"/><Relationship Id="rId167" Type="http://schemas.openxmlformats.org/officeDocument/2006/relationships/tags" Target="../tags/tag305.xml"/><Relationship Id="rId166" Type="http://schemas.openxmlformats.org/officeDocument/2006/relationships/tags" Target="../tags/tag304.xml"/><Relationship Id="rId165" Type="http://schemas.openxmlformats.org/officeDocument/2006/relationships/tags" Target="../tags/tag303.xml"/><Relationship Id="rId164" Type="http://schemas.openxmlformats.org/officeDocument/2006/relationships/tags" Target="../tags/tag302.xml"/><Relationship Id="rId163" Type="http://schemas.openxmlformats.org/officeDocument/2006/relationships/tags" Target="../tags/tag301.xml"/><Relationship Id="rId162" Type="http://schemas.openxmlformats.org/officeDocument/2006/relationships/tags" Target="../tags/tag300.xml"/><Relationship Id="rId161" Type="http://schemas.openxmlformats.org/officeDocument/2006/relationships/tags" Target="../tags/tag299.xml"/><Relationship Id="rId160" Type="http://schemas.openxmlformats.org/officeDocument/2006/relationships/tags" Target="../tags/tag298.xml"/><Relationship Id="rId16" Type="http://schemas.openxmlformats.org/officeDocument/2006/relationships/tags" Target="../tags/tag159.xml"/><Relationship Id="rId159" Type="http://schemas.openxmlformats.org/officeDocument/2006/relationships/tags" Target="../tags/tag297.xml"/><Relationship Id="rId158" Type="http://schemas.openxmlformats.org/officeDocument/2006/relationships/tags" Target="../tags/tag296.xml"/><Relationship Id="rId157" Type="http://schemas.openxmlformats.org/officeDocument/2006/relationships/tags" Target="../tags/tag295.xml"/><Relationship Id="rId156" Type="http://schemas.openxmlformats.org/officeDocument/2006/relationships/tags" Target="../tags/tag294.xml"/><Relationship Id="rId155" Type="http://schemas.openxmlformats.org/officeDocument/2006/relationships/tags" Target="../tags/tag293.xml"/><Relationship Id="rId154" Type="http://schemas.openxmlformats.org/officeDocument/2006/relationships/tags" Target="../tags/tag292.xml"/><Relationship Id="rId153" Type="http://schemas.openxmlformats.org/officeDocument/2006/relationships/tags" Target="../tags/tag291.xml"/><Relationship Id="rId152" Type="http://schemas.openxmlformats.org/officeDocument/2006/relationships/tags" Target="../tags/tag290.xml"/><Relationship Id="rId151" Type="http://schemas.openxmlformats.org/officeDocument/2006/relationships/image" Target="../media/image170.png"/><Relationship Id="rId150" Type="http://schemas.openxmlformats.org/officeDocument/2006/relationships/tags" Target="../tags/tag289.xml"/><Relationship Id="rId15" Type="http://schemas.openxmlformats.org/officeDocument/2006/relationships/tags" Target="../tags/tag158.xml"/><Relationship Id="rId149" Type="http://schemas.openxmlformats.org/officeDocument/2006/relationships/tags" Target="../tags/tag288.xml"/><Relationship Id="rId148" Type="http://schemas.openxmlformats.org/officeDocument/2006/relationships/tags" Target="../tags/tag287.xml"/><Relationship Id="rId147" Type="http://schemas.openxmlformats.org/officeDocument/2006/relationships/tags" Target="../tags/tag286.xml"/><Relationship Id="rId146" Type="http://schemas.openxmlformats.org/officeDocument/2006/relationships/tags" Target="../tags/tag285.xml"/><Relationship Id="rId145" Type="http://schemas.openxmlformats.org/officeDocument/2006/relationships/tags" Target="../tags/tag284.xml"/><Relationship Id="rId144" Type="http://schemas.openxmlformats.org/officeDocument/2006/relationships/tags" Target="../tags/tag283.xml"/><Relationship Id="rId143" Type="http://schemas.openxmlformats.org/officeDocument/2006/relationships/tags" Target="../tags/tag282.xml"/><Relationship Id="rId142" Type="http://schemas.openxmlformats.org/officeDocument/2006/relationships/tags" Target="../tags/tag281.xml"/><Relationship Id="rId141" Type="http://schemas.openxmlformats.org/officeDocument/2006/relationships/tags" Target="../tags/tag280.xml"/><Relationship Id="rId140" Type="http://schemas.openxmlformats.org/officeDocument/2006/relationships/tags" Target="../tags/tag279.xml"/><Relationship Id="rId14" Type="http://schemas.openxmlformats.org/officeDocument/2006/relationships/tags" Target="../tags/tag157.xml"/><Relationship Id="rId139" Type="http://schemas.openxmlformats.org/officeDocument/2006/relationships/image" Target="../media/image169.png"/><Relationship Id="rId138" Type="http://schemas.openxmlformats.org/officeDocument/2006/relationships/tags" Target="../tags/tag278.xml"/><Relationship Id="rId137" Type="http://schemas.openxmlformats.org/officeDocument/2006/relationships/tags" Target="../tags/tag277.xml"/><Relationship Id="rId136" Type="http://schemas.openxmlformats.org/officeDocument/2006/relationships/tags" Target="../tags/tag276.xml"/><Relationship Id="rId135" Type="http://schemas.openxmlformats.org/officeDocument/2006/relationships/tags" Target="../tags/tag275.xml"/><Relationship Id="rId134" Type="http://schemas.openxmlformats.org/officeDocument/2006/relationships/tags" Target="../tags/tag274.xml"/><Relationship Id="rId133" Type="http://schemas.openxmlformats.org/officeDocument/2006/relationships/tags" Target="../tags/tag273.xml"/><Relationship Id="rId132" Type="http://schemas.openxmlformats.org/officeDocument/2006/relationships/tags" Target="../tags/tag272.xml"/><Relationship Id="rId131" Type="http://schemas.openxmlformats.org/officeDocument/2006/relationships/tags" Target="../tags/tag271.xml"/><Relationship Id="rId130" Type="http://schemas.openxmlformats.org/officeDocument/2006/relationships/tags" Target="../tags/tag270.xml"/><Relationship Id="rId13" Type="http://schemas.openxmlformats.org/officeDocument/2006/relationships/tags" Target="../tags/tag156.xml"/><Relationship Id="rId129" Type="http://schemas.openxmlformats.org/officeDocument/2006/relationships/image" Target="../media/image168.png"/><Relationship Id="rId128" Type="http://schemas.openxmlformats.org/officeDocument/2006/relationships/tags" Target="../tags/tag269.xml"/><Relationship Id="rId127" Type="http://schemas.openxmlformats.org/officeDocument/2006/relationships/tags" Target="../tags/tag268.xml"/><Relationship Id="rId126" Type="http://schemas.openxmlformats.org/officeDocument/2006/relationships/tags" Target="../tags/tag267.xml"/><Relationship Id="rId125" Type="http://schemas.openxmlformats.org/officeDocument/2006/relationships/tags" Target="../tags/tag266.xml"/><Relationship Id="rId124" Type="http://schemas.openxmlformats.org/officeDocument/2006/relationships/tags" Target="../tags/tag265.xml"/><Relationship Id="rId123" Type="http://schemas.openxmlformats.org/officeDocument/2006/relationships/tags" Target="../tags/tag264.xml"/><Relationship Id="rId122" Type="http://schemas.openxmlformats.org/officeDocument/2006/relationships/tags" Target="../tags/tag263.xml"/><Relationship Id="rId121" Type="http://schemas.openxmlformats.org/officeDocument/2006/relationships/tags" Target="../tags/tag262.xml"/><Relationship Id="rId120" Type="http://schemas.openxmlformats.org/officeDocument/2006/relationships/tags" Target="../tags/tag261.xml"/><Relationship Id="rId12" Type="http://schemas.openxmlformats.org/officeDocument/2006/relationships/tags" Target="../tags/tag155.xml"/><Relationship Id="rId119" Type="http://schemas.openxmlformats.org/officeDocument/2006/relationships/tags" Target="../tags/tag260.xml"/><Relationship Id="rId118" Type="http://schemas.openxmlformats.org/officeDocument/2006/relationships/image" Target="../media/image167.png"/><Relationship Id="rId117" Type="http://schemas.openxmlformats.org/officeDocument/2006/relationships/tags" Target="../tags/tag259.xml"/><Relationship Id="rId116" Type="http://schemas.openxmlformats.org/officeDocument/2006/relationships/tags" Target="../tags/tag258.xml"/><Relationship Id="rId115" Type="http://schemas.openxmlformats.org/officeDocument/2006/relationships/tags" Target="../tags/tag257.xml"/><Relationship Id="rId114" Type="http://schemas.openxmlformats.org/officeDocument/2006/relationships/tags" Target="../tags/tag256.xml"/><Relationship Id="rId113" Type="http://schemas.openxmlformats.org/officeDocument/2006/relationships/tags" Target="../tags/tag255.xml"/><Relationship Id="rId112" Type="http://schemas.openxmlformats.org/officeDocument/2006/relationships/image" Target="../media/image166.png"/><Relationship Id="rId111" Type="http://schemas.openxmlformats.org/officeDocument/2006/relationships/tags" Target="../tags/tag254.xml"/><Relationship Id="rId110" Type="http://schemas.openxmlformats.org/officeDocument/2006/relationships/tags" Target="../tags/tag253.xml"/><Relationship Id="rId11" Type="http://schemas.openxmlformats.org/officeDocument/2006/relationships/tags" Target="../tags/tag154.xml"/><Relationship Id="rId109" Type="http://schemas.openxmlformats.org/officeDocument/2006/relationships/tags" Target="../tags/tag252.xml"/><Relationship Id="rId108" Type="http://schemas.openxmlformats.org/officeDocument/2006/relationships/tags" Target="../tags/tag251.xml"/><Relationship Id="rId107" Type="http://schemas.openxmlformats.org/officeDocument/2006/relationships/tags" Target="../tags/tag250.xml"/><Relationship Id="rId106" Type="http://schemas.openxmlformats.org/officeDocument/2006/relationships/tags" Target="../tags/tag249.xml"/><Relationship Id="rId105" Type="http://schemas.openxmlformats.org/officeDocument/2006/relationships/tags" Target="../tags/tag248.xml"/><Relationship Id="rId104" Type="http://schemas.openxmlformats.org/officeDocument/2006/relationships/tags" Target="../tags/tag247.xml"/><Relationship Id="rId103" Type="http://schemas.openxmlformats.org/officeDocument/2006/relationships/tags" Target="../tags/tag246.xml"/><Relationship Id="rId102" Type="http://schemas.openxmlformats.org/officeDocument/2006/relationships/tags" Target="../tags/tag245.xml"/><Relationship Id="rId101" Type="http://schemas.openxmlformats.org/officeDocument/2006/relationships/tags" Target="../tags/tag244.xml"/><Relationship Id="rId100" Type="http://schemas.openxmlformats.org/officeDocument/2006/relationships/tags" Target="../tags/tag243.xml"/><Relationship Id="rId10" Type="http://schemas.openxmlformats.org/officeDocument/2006/relationships/tags" Target="../tags/tag153.xml"/><Relationship Id="rId1" Type="http://schemas.openxmlformats.org/officeDocument/2006/relationships/tags" Target="../tags/tag144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8.png"/><Relationship Id="rId8" Type="http://schemas.openxmlformats.org/officeDocument/2006/relationships/image" Target="../media/image177.svg"/><Relationship Id="rId7" Type="http://schemas.openxmlformats.org/officeDocument/2006/relationships/image" Target="../media/image176.png"/><Relationship Id="rId6" Type="http://schemas.openxmlformats.org/officeDocument/2006/relationships/image" Target="../media/image175.svg"/><Relationship Id="rId5" Type="http://schemas.openxmlformats.org/officeDocument/2006/relationships/image" Target="../media/image174.png"/><Relationship Id="rId4" Type="http://schemas.openxmlformats.org/officeDocument/2006/relationships/image" Target="../media/image173.svg"/><Relationship Id="rId3" Type="http://schemas.openxmlformats.org/officeDocument/2006/relationships/image" Target="../media/image172.png"/><Relationship Id="rId25" Type="http://schemas.openxmlformats.org/officeDocument/2006/relationships/notesSlide" Target="../notesSlides/notesSlide12.xml"/><Relationship Id="rId24" Type="http://schemas.openxmlformats.org/officeDocument/2006/relationships/slideLayout" Target="../slideLayouts/slideLayout3.xml"/><Relationship Id="rId23" Type="http://schemas.openxmlformats.org/officeDocument/2006/relationships/image" Target="../media/image187.svg"/><Relationship Id="rId22" Type="http://schemas.openxmlformats.org/officeDocument/2006/relationships/image" Target="../media/image186.png"/><Relationship Id="rId21" Type="http://schemas.openxmlformats.org/officeDocument/2006/relationships/tags" Target="../tags/tag321.xml"/><Relationship Id="rId20" Type="http://schemas.openxmlformats.org/officeDocument/2006/relationships/tags" Target="../tags/tag320.xml"/><Relationship Id="rId2" Type="http://schemas.openxmlformats.org/officeDocument/2006/relationships/tags" Target="../tags/tag316.xml"/><Relationship Id="rId19" Type="http://schemas.openxmlformats.org/officeDocument/2006/relationships/tags" Target="../tags/tag319.xml"/><Relationship Id="rId18" Type="http://schemas.openxmlformats.org/officeDocument/2006/relationships/tags" Target="../tags/tag318.xml"/><Relationship Id="rId17" Type="http://schemas.openxmlformats.org/officeDocument/2006/relationships/tags" Target="../tags/tag317.xml"/><Relationship Id="rId16" Type="http://schemas.openxmlformats.org/officeDocument/2006/relationships/image" Target="../media/image185.svg"/><Relationship Id="rId15" Type="http://schemas.openxmlformats.org/officeDocument/2006/relationships/image" Target="../media/image184.png"/><Relationship Id="rId14" Type="http://schemas.openxmlformats.org/officeDocument/2006/relationships/image" Target="../media/image183.svg"/><Relationship Id="rId13" Type="http://schemas.openxmlformats.org/officeDocument/2006/relationships/image" Target="../media/image182.png"/><Relationship Id="rId12" Type="http://schemas.openxmlformats.org/officeDocument/2006/relationships/image" Target="../media/image181.svg"/><Relationship Id="rId11" Type="http://schemas.openxmlformats.org/officeDocument/2006/relationships/image" Target="../media/image180.png"/><Relationship Id="rId10" Type="http://schemas.openxmlformats.org/officeDocument/2006/relationships/image" Target="../media/image179.svg"/><Relationship Id="rId1" Type="http://schemas.openxmlformats.org/officeDocument/2006/relationships/tags" Target="../tags/tag315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4.png"/><Relationship Id="rId8" Type="http://schemas.openxmlformats.org/officeDocument/2006/relationships/image" Target="../media/image193.svg"/><Relationship Id="rId7" Type="http://schemas.openxmlformats.org/officeDocument/2006/relationships/image" Target="../media/image192.png"/><Relationship Id="rId6" Type="http://schemas.openxmlformats.org/officeDocument/2006/relationships/image" Target="../media/image191.svg"/><Relationship Id="rId5" Type="http://schemas.openxmlformats.org/officeDocument/2006/relationships/image" Target="../media/image190.png"/><Relationship Id="rId41" Type="http://schemas.openxmlformats.org/officeDocument/2006/relationships/notesSlide" Target="../notesSlides/notesSlide13.xml"/><Relationship Id="rId40" Type="http://schemas.openxmlformats.org/officeDocument/2006/relationships/slideLayout" Target="../slideLayouts/slideLayout3.xml"/><Relationship Id="rId4" Type="http://schemas.openxmlformats.org/officeDocument/2006/relationships/image" Target="../media/image189.svg"/><Relationship Id="rId39" Type="http://schemas.openxmlformats.org/officeDocument/2006/relationships/tags" Target="../tags/tag328.xml"/><Relationship Id="rId38" Type="http://schemas.openxmlformats.org/officeDocument/2006/relationships/tags" Target="../tags/tag327.xml"/><Relationship Id="rId37" Type="http://schemas.openxmlformats.org/officeDocument/2006/relationships/tags" Target="../tags/tag326.xml"/><Relationship Id="rId36" Type="http://schemas.openxmlformats.org/officeDocument/2006/relationships/tags" Target="../tags/tag325.xml"/><Relationship Id="rId35" Type="http://schemas.openxmlformats.org/officeDocument/2006/relationships/tags" Target="../tags/tag324.xml"/><Relationship Id="rId34" Type="http://schemas.openxmlformats.org/officeDocument/2006/relationships/image" Target="../media/image219.svg"/><Relationship Id="rId33" Type="http://schemas.openxmlformats.org/officeDocument/2006/relationships/image" Target="../media/image218.png"/><Relationship Id="rId32" Type="http://schemas.openxmlformats.org/officeDocument/2006/relationships/image" Target="../media/image217.svg"/><Relationship Id="rId31" Type="http://schemas.openxmlformats.org/officeDocument/2006/relationships/image" Target="../media/image216.png"/><Relationship Id="rId30" Type="http://schemas.openxmlformats.org/officeDocument/2006/relationships/image" Target="../media/image215.svg"/><Relationship Id="rId3" Type="http://schemas.openxmlformats.org/officeDocument/2006/relationships/image" Target="../media/image188.png"/><Relationship Id="rId29" Type="http://schemas.openxmlformats.org/officeDocument/2006/relationships/image" Target="../media/image214.png"/><Relationship Id="rId28" Type="http://schemas.openxmlformats.org/officeDocument/2006/relationships/image" Target="../media/image213.svg"/><Relationship Id="rId27" Type="http://schemas.openxmlformats.org/officeDocument/2006/relationships/image" Target="../media/image212.png"/><Relationship Id="rId26" Type="http://schemas.openxmlformats.org/officeDocument/2006/relationships/image" Target="../media/image211.svg"/><Relationship Id="rId25" Type="http://schemas.openxmlformats.org/officeDocument/2006/relationships/image" Target="../media/image210.png"/><Relationship Id="rId24" Type="http://schemas.openxmlformats.org/officeDocument/2006/relationships/image" Target="../media/image209.svg"/><Relationship Id="rId23" Type="http://schemas.openxmlformats.org/officeDocument/2006/relationships/image" Target="../media/image208.png"/><Relationship Id="rId22" Type="http://schemas.openxmlformats.org/officeDocument/2006/relationships/image" Target="../media/image207.svg"/><Relationship Id="rId21" Type="http://schemas.openxmlformats.org/officeDocument/2006/relationships/image" Target="../media/image206.png"/><Relationship Id="rId20" Type="http://schemas.openxmlformats.org/officeDocument/2006/relationships/image" Target="../media/image205.svg"/><Relationship Id="rId2" Type="http://schemas.openxmlformats.org/officeDocument/2006/relationships/tags" Target="../tags/tag323.xml"/><Relationship Id="rId19" Type="http://schemas.openxmlformats.org/officeDocument/2006/relationships/image" Target="../media/image204.png"/><Relationship Id="rId18" Type="http://schemas.openxmlformats.org/officeDocument/2006/relationships/image" Target="../media/image203.svg"/><Relationship Id="rId17" Type="http://schemas.openxmlformats.org/officeDocument/2006/relationships/image" Target="../media/image202.png"/><Relationship Id="rId16" Type="http://schemas.openxmlformats.org/officeDocument/2006/relationships/image" Target="../media/image201.svg"/><Relationship Id="rId15" Type="http://schemas.openxmlformats.org/officeDocument/2006/relationships/image" Target="../media/image200.png"/><Relationship Id="rId14" Type="http://schemas.openxmlformats.org/officeDocument/2006/relationships/image" Target="../media/image199.svg"/><Relationship Id="rId13" Type="http://schemas.openxmlformats.org/officeDocument/2006/relationships/image" Target="../media/image198.png"/><Relationship Id="rId12" Type="http://schemas.openxmlformats.org/officeDocument/2006/relationships/image" Target="../media/image197.svg"/><Relationship Id="rId11" Type="http://schemas.openxmlformats.org/officeDocument/2006/relationships/image" Target="../media/image196.png"/><Relationship Id="rId10" Type="http://schemas.openxmlformats.org/officeDocument/2006/relationships/image" Target="../media/image195.svg"/><Relationship Id="rId1" Type="http://schemas.openxmlformats.org/officeDocument/2006/relationships/tags" Target="../tags/tag32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8.png"/><Relationship Id="rId8" Type="http://schemas.openxmlformats.org/officeDocument/2006/relationships/image" Target="../media/image227.svg"/><Relationship Id="rId7" Type="http://schemas.openxmlformats.org/officeDocument/2006/relationships/image" Target="../media/image226.png"/><Relationship Id="rId65" Type="http://schemas.openxmlformats.org/officeDocument/2006/relationships/notesSlide" Target="../notesSlides/notesSlide14.xml"/><Relationship Id="rId64" Type="http://schemas.openxmlformats.org/officeDocument/2006/relationships/slideLayout" Target="../slideLayouts/slideLayout3.xml"/><Relationship Id="rId63" Type="http://schemas.openxmlformats.org/officeDocument/2006/relationships/tags" Target="../tags/tag334.xml"/><Relationship Id="rId62" Type="http://schemas.openxmlformats.org/officeDocument/2006/relationships/image" Target="../media/image276.png"/><Relationship Id="rId61" Type="http://schemas.openxmlformats.org/officeDocument/2006/relationships/tags" Target="../tags/tag333.xml"/><Relationship Id="rId60" Type="http://schemas.openxmlformats.org/officeDocument/2006/relationships/tags" Target="../tags/tag332.xml"/><Relationship Id="rId6" Type="http://schemas.openxmlformats.org/officeDocument/2006/relationships/image" Target="../media/image225.svg"/><Relationship Id="rId59" Type="http://schemas.openxmlformats.org/officeDocument/2006/relationships/tags" Target="../tags/tag331.xml"/><Relationship Id="rId58" Type="http://schemas.openxmlformats.org/officeDocument/2006/relationships/tags" Target="../tags/tag330.xml"/><Relationship Id="rId57" Type="http://schemas.openxmlformats.org/officeDocument/2006/relationships/tags" Target="../tags/tag329.xml"/><Relationship Id="rId56" Type="http://schemas.openxmlformats.org/officeDocument/2006/relationships/image" Target="../media/image275.svg"/><Relationship Id="rId55" Type="http://schemas.openxmlformats.org/officeDocument/2006/relationships/image" Target="../media/image274.png"/><Relationship Id="rId54" Type="http://schemas.openxmlformats.org/officeDocument/2006/relationships/image" Target="../media/image273.svg"/><Relationship Id="rId53" Type="http://schemas.openxmlformats.org/officeDocument/2006/relationships/image" Target="../media/image272.png"/><Relationship Id="rId52" Type="http://schemas.openxmlformats.org/officeDocument/2006/relationships/image" Target="../media/image271.svg"/><Relationship Id="rId51" Type="http://schemas.openxmlformats.org/officeDocument/2006/relationships/image" Target="../media/image270.png"/><Relationship Id="rId50" Type="http://schemas.openxmlformats.org/officeDocument/2006/relationships/image" Target="../media/image269.svg"/><Relationship Id="rId5" Type="http://schemas.openxmlformats.org/officeDocument/2006/relationships/image" Target="../media/image224.png"/><Relationship Id="rId49" Type="http://schemas.openxmlformats.org/officeDocument/2006/relationships/image" Target="../media/image268.png"/><Relationship Id="rId48" Type="http://schemas.openxmlformats.org/officeDocument/2006/relationships/image" Target="../media/image267.svg"/><Relationship Id="rId47" Type="http://schemas.openxmlformats.org/officeDocument/2006/relationships/image" Target="../media/image266.png"/><Relationship Id="rId46" Type="http://schemas.openxmlformats.org/officeDocument/2006/relationships/image" Target="../media/image265.svg"/><Relationship Id="rId45" Type="http://schemas.openxmlformats.org/officeDocument/2006/relationships/image" Target="../media/image264.png"/><Relationship Id="rId44" Type="http://schemas.openxmlformats.org/officeDocument/2006/relationships/image" Target="../media/image263.svg"/><Relationship Id="rId43" Type="http://schemas.openxmlformats.org/officeDocument/2006/relationships/image" Target="../media/image262.png"/><Relationship Id="rId42" Type="http://schemas.openxmlformats.org/officeDocument/2006/relationships/image" Target="../media/image261.svg"/><Relationship Id="rId41" Type="http://schemas.openxmlformats.org/officeDocument/2006/relationships/image" Target="../media/image260.png"/><Relationship Id="rId40" Type="http://schemas.openxmlformats.org/officeDocument/2006/relationships/image" Target="../media/image259.svg"/><Relationship Id="rId4" Type="http://schemas.openxmlformats.org/officeDocument/2006/relationships/image" Target="../media/image223.png"/><Relationship Id="rId39" Type="http://schemas.openxmlformats.org/officeDocument/2006/relationships/image" Target="../media/image258.png"/><Relationship Id="rId38" Type="http://schemas.openxmlformats.org/officeDocument/2006/relationships/image" Target="../media/image257.svg"/><Relationship Id="rId37" Type="http://schemas.openxmlformats.org/officeDocument/2006/relationships/image" Target="../media/image256.png"/><Relationship Id="rId36" Type="http://schemas.openxmlformats.org/officeDocument/2006/relationships/image" Target="../media/image255.svg"/><Relationship Id="rId35" Type="http://schemas.openxmlformats.org/officeDocument/2006/relationships/image" Target="../media/image254.png"/><Relationship Id="rId34" Type="http://schemas.openxmlformats.org/officeDocument/2006/relationships/image" Target="../media/image253.svg"/><Relationship Id="rId33" Type="http://schemas.openxmlformats.org/officeDocument/2006/relationships/image" Target="../media/image252.png"/><Relationship Id="rId32" Type="http://schemas.openxmlformats.org/officeDocument/2006/relationships/image" Target="../media/image251.svg"/><Relationship Id="rId31" Type="http://schemas.openxmlformats.org/officeDocument/2006/relationships/image" Target="../media/image250.png"/><Relationship Id="rId30" Type="http://schemas.openxmlformats.org/officeDocument/2006/relationships/image" Target="../media/image249.svg"/><Relationship Id="rId3" Type="http://schemas.openxmlformats.org/officeDocument/2006/relationships/image" Target="../media/image222.png"/><Relationship Id="rId29" Type="http://schemas.openxmlformats.org/officeDocument/2006/relationships/image" Target="../media/image248.png"/><Relationship Id="rId28" Type="http://schemas.openxmlformats.org/officeDocument/2006/relationships/image" Target="../media/image247.svg"/><Relationship Id="rId27" Type="http://schemas.openxmlformats.org/officeDocument/2006/relationships/image" Target="../media/image246.png"/><Relationship Id="rId26" Type="http://schemas.openxmlformats.org/officeDocument/2006/relationships/image" Target="../media/image245.svg"/><Relationship Id="rId25" Type="http://schemas.openxmlformats.org/officeDocument/2006/relationships/image" Target="../media/image244.png"/><Relationship Id="rId24" Type="http://schemas.openxmlformats.org/officeDocument/2006/relationships/image" Target="../media/image243.svg"/><Relationship Id="rId23" Type="http://schemas.openxmlformats.org/officeDocument/2006/relationships/image" Target="../media/image242.png"/><Relationship Id="rId22" Type="http://schemas.openxmlformats.org/officeDocument/2006/relationships/image" Target="../media/image241.svg"/><Relationship Id="rId21" Type="http://schemas.openxmlformats.org/officeDocument/2006/relationships/image" Target="../media/image240.png"/><Relationship Id="rId20" Type="http://schemas.openxmlformats.org/officeDocument/2006/relationships/image" Target="../media/image239.svg"/><Relationship Id="rId2" Type="http://schemas.openxmlformats.org/officeDocument/2006/relationships/image" Target="../media/image221.png"/><Relationship Id="rId19" Type="http://schemas.openxmlformats.org/officeDocument/2006/relationships/image" Target="../media/image238.png"/><Relationship Id="rId18" Type="http://schemas.openxmlformats.org/officeDocument/2006/relationships/image" Target="../media/image237.svg"/><Relationship Id="rId17" Type="http://schemas.openxmlformats.org/officeDocument/2006/relationships/image" Target="../media/image236.png"/><Relationship Id="rId16" Type="http://schemas.openxmlformats.org/officeDocument/2006/relationships/image" Target="../media/image235.svg"/><Relationship Id="rId15" Type="http://schemas.openxmlformats.org/officeDocument/2006/relationships/image" Target="../media/image234.png"/><Relationship Id="rId14" Type="http://schemas.openxmlformats.org/officeDocument/2006/relationships/image" Target="../media/image233.svg"/><Relationship Id="rId13" Type="http://schemas.openxmlformats.org/officeDocument/2006/relationships/image" Target="../media/image232.png"/><Relationship Id="rId12" Type="http://schemas.openxmlformats.org/officeDocument/2006/relationships/image" Target="../media/image231.svg"/><Relationship Id="rId11" Type="http://schemas.openxmlformats.org/officeDocument/2006/relationships/image" Target="../media/image230.png"/><Relationship Id="rId10" Type="http://schemas.openxmlformats.org/officeDocument/2006/relationships/image" Target="../media/image229.svg"/><Relationship Id="rId1" Type="http://schemas.openxmlformats.org/officeDocument/2006/relationships/image" Target="../media/image220.png"/></Relationships>
</file>

<file path=ppt/slides/_rels/slide15.xml.rels><?xml version="1.0" encoding="UTF-8" standalone="yes"?>
<Relationships xmlns="http://schemas.openxmlformats.org/package/2006/relationships"><Relationship Id="rId99" Type="http://schemas.openxmlformats.org/officeDocument/2006/relationships/tags" Target="../tags/tag432.xml"/><Relationship Id="rId98" Type="http://schemas.openxmlformats.org/officeDocument/2006/relationships/image" Target="../media/image277.png"/><Relationship Id="rId97" Type="http://schemas.openxmlformats.org/officeDocument/2006/relationships/tags" Target="../tags/tag431.xml"/><Relationship Id="rId96" Type="http://schemas.openxmlformats.org/officeDocument/2006/relationships/tags" Target="../tags/tag430.xml"/><Relationship Id="rId95" Type="http://schemas.openxmlformats.org/officeDocument/2006/relationships/tags" Target="../tags/tag429.xml"/><Relationship Id="rId94" Type="http://schemas.openxmlformats.org/officeDocument/2006/relationships/tags" Target="../tags/tag428.xml"/><Relationship Id="rId93" Type="http://schemas.openxmlformats.org/officeDocument/2006/relationships/tags" Target="../tags/tag427.xml"/><Relationship Id="rId92" Type="http://schemas.openxmlformats.org/officeDocument/2006/relationships/tags" Target="../tags/tag426.xml"/><Relationship Id="rId91" Type="http://schemas.openxmlformats.org/officeDocument/2006/relationships/tags" Target="../tags/tag425.xml"/><Relationship Id="rId90" Type="http://schemas.openxmlformats.org/officeDocument/2006/relationships/tags" Target="../tags/tag424.xml"/><Relationship Id="rId9" Type="http://schemas.openxmlformats.org/officeDocument/2006/relationships/tags" Target="../tags/tag343.xml"/><Relationship Id="rId89" Type="http://schemas.openxmlformats.org/officeDocument/2006/relationships/tags" Target="../tags/tag423.xml"/><Relationship Id="rId88" Type="http://schemas.openxmlformats.org/officeDocument/2006/relationships/tags" Target="../tags/tag422.xml"/><Relationship Id="rId87" Type="http://schemas.openxmlformats.org/officeDocument/2006/relationships/tags" Target="../tags/tag421.xml"/><Relationship Id="rId86" Type="http://schemas.openxmlformats.org/officeDocument/2006/relationships/tags" Target="../tags/tag420.xml"/><Relationship Id="rId85" Type="http://schemas.openxmlformats.org/officeDocument/2006/relationships/tags" Target="../tags/tag419.xml"/><Relationship Id="rId84" Type="http://schemas.openxmlformats.org/officeDocument/2006/relationships/tags" Target="../tags/tag418.xml"/><Relationship Id="rId83" Type="http://schemas.openxmlformats.org/officeDocument/2006/relationships/tags" Target="../tags/tag417.xml"/><Relationship Id="rId82" Type="http://schemas.openxmlformats.org/officeDocument/2006/relationships/tags" Target="../tags/tag416.xml"/><Relationship Id="rId81" Type="http://schemas.openxmlformats.org/officeDocument/2006/relationships/tags" Target="../tags/tag415.xml"/><Relationship Id="rId80" Type="http://schemas.openxmlformats.org/officeDocument/2006/relationships/tags" Target="../tags/tag414.xml"/><Relationship Id="rId8" Type="http://schemas.openxmlformats.org/officeDocument/2006/relationships/tags" Target="../tags/tag342.xml"/><Relationship Id="rId79" Type="http://schemas.openxmlformats.org/officeDocument/2006/relationships/tags" Target="../tags/tag413.xml"/><Relationship Id="rId78" Type="http://schemas.openxmlformats.org/officeDocument/2006/relationships/tags" Target="../tags/tag412.xml"/><Relationship Id="rId77" Type="http://schemas.openxmlformats.org/officeDocument/2006/relationships/tags" Target="../tags/tag411.xml"/><Relationship Id="rId76" Type="http://schemas.openxmlformats.org/officeDocument/2006/relationships/tags" Target="../tags/tag410.xml"/><Relationship Id="rId75" Type="http://schemas.openxmlformats.org/officeDocument/2006/relationships/tags" Target="../tags/tag409.xml"/><Relationship Id="rId74" Type="http://schemas.openxmlformats.org/officeDocument/2006/relationships/tags" Target="../tags/tag408.xml"/><Relationship Id="rId73" Type="http://schemas.openxmlformats.org/officeDocument/2006/relationships/tags" Target="../tags/tag407.xml"/><Relationship Id="rId72" Type="http://schemas.openxmlformats.org/officeDocument/2006/relationships/tags" Target="../tags/tag406.xml"/><Relationship Id="rId71" Type="http://schemas.openxmlformats.org/officeDocument/2006/relationships/tags" Target="../tags/tag405.xml"/><Relationship Id="rId70" Type="http://schemas.openxmlformats.org/officeDocument/2006/relationships/tags" Target="../tags/tag404.xml"/><Relationship Id="rId7" Type="http://schemas.openxmlformats.org/officeDocument/2006/relationships/tags" Target="../tags/tag341.xml"/><Relationship Id="rId69" Type="http://schemas.openxmlformats.org/officeDocument/2006/relationships/tags" Target="../tags/tag403.xml"/><Relationship Id="rId68" Type="http://schemas.openxmlformats.org/officeDocument/2006/relationships/tags" Target="../tags/tag402.xml"/><Relationship Id="rId67" Type="http://schemas.openxmlformats.org/officeDocument/2006/relationships/tags" Target="../tags/tag401.xml"/><Relationship Id="rId66" Type="http://schemas.openxmlformats.org/officeDocument/2006/relationships/tags" Target="../tags/tag400.xml"/><Relationship Id="rId65" Type="http://schemas.openxmlformats.org/officeDocument/2006/relationships/tags" Target="../tags/tag399.xml"/><Relationship Id="rId64" Type="http://schemas.openxmlformats.org/officeDocument/2006/relationships/tags" Target="../tags/tag398.xml"/><Relationship Id="rId63" Type="http://schemas.openxmlformats.org/officeDocument/2006/relationships/tags" Target="../tags/tag397.xml"/><Relationship Id="rId62" Type="http://schemas.openxmlformats.org/officeDocument/2006/relationships/tags" Target="../tags/tag396.xml"/><Relationship Id="rId61" Type="http://schemas.openxmlformats.org/officeDocument/2006/relationships/tags" Target="../tags/tag395.xml"/><Relationship Id="rId60" Type="http://schemas.openxmlformats.org/officeDocument/2006/relationships/tags" Target="../tags/tag394.xml"/><Relationship Id="rId6" Type="http://schemas.openxmlformats.org/officeDocument/2006/relationships/tags" Target="../tags/tag340.xml"/><Relationship Id="rId59" Type="http://schemas.openxmlformats.org/officeDocument/2006/relationships/tags" Target="../tags/tag393.xml"/><Relationship Id="rId58" Type="http://schemas.openxmlformats.org/officeDocument/2006/relationships/tags" Target="../tags/tag392.xml"/><Relationship Id="rId57" Type="http://schemas.openxmlformats.org/officeDocument/2006/relationships/tags" Target="../tags/tag391.xml"/><Relationship Id="rId56" Type="http://schemas.openxmlformats.org/officeDocument/2006/relationships/tags" Target="../tags/tag390.xml"/><Relationship Id="rId55" Type="http://schemas.openxmlformats.org/officeDocument/2006/relationships/tags" Target="../tags/tag389.xml"/><Relationship Id="rId54" Type="http://schemas.openxmlformats.org/officeDocument/2006/relationships/tags" Target="../tags/tag388.xml"/><Relationship Id="rId53" Type="http://schemas.openxmlformats.org/officeDocument/2006/relationships/tags" Target="../tags/tag387.xml"/><Relationship Id="rId52" Type="http://schemas.openxmlformats.org/officeDocument/2006/relationships/tags" Target="../tags/tag386.xml"/><Relationship Id="rId51" Type="http://schemas.openxmlformats.org/officeDocument/2006/relationships/tags" Target="../tags/tag385.xml"/><Relationship Id="rId50" Type="http://schemas.openxmlformats.org/officeDocument/2006/relationships/tags" Target="../tags/tag384.xml"/><Relationship Id="rId5" Type="http://schemas.openxmlformats.org/officeDocument/2006/relationships/tags" Target="../tags/tag339.xml"/><Relationship Id="rId49" Type="http://schemas.openxmlformats.org/officeDocument/2006/relationships/tags" Target="../tags/tag383.xml"/><Relationship Id="rId48" Type="http://schemas.openxmlformats.org/officeDocument/2006/relationships/tags" Target="../tags/tag382.xml"/><Relationship Id="rId47" Type="http://schemas.openxmlformats.org/officeDocument/2006/relationships/tags" Target="../tags/tag381.xml"/><Relationship Id="rId46" Type="http://schemas.openxmlformats.org/officeDocument/2006/relationships/tags" Target="../tags/tag380.xml"/><Relationship Id="rId45" Type="http://schemas.openxmlformats.org/officeDocument/2006/relationships/tags" Target="../tags/tag379.xml"/><Relationship Id="rId44" Type="http://schemas.openxmlformats.org/officeDocument/2006/relationships/tags" Target="../tags/tag378.xml"/><Relationship Id="rId43" Type="http://schemas.openxmlformats.org/officeDocument/2006/relationships/tags" Target="../tags/tag377.xml"/><Relationship Id="rId42" Type="http://schemas.openxmlformats.org/officeDocument/2006/relationships/tags" Target="../tags/tag376.xml"/><Relationship Id="rId41" Type="http://schemas.openxmlformats.org/officeDocument/2006/relationships/tags" Target="../tags/tag375.xml"/><Relationship Id="rId40" Type="http://schemas.openxmlformats.org/officeDocument/2006/relationships/tags" Target="../tags/tag374.xml"/><Relationship Id="rId4" Type="http://schemas.openxmlformats.org/officeDocument/2006/relationships/tags" Target="../tags/tag338.xml"/><Relationship Id="rId39" Type="http://schemas.openxmlformats.org/officeDocument/2006/relationships/tags" Target="../tags/tag373.xml"/><Relationship Id="rId38" Type="http://schemas.openxmlformats.org/officeDocument/2006/relationships/tags" Target="../tags/tag372.xml"/><Relationship Id="rId37" Type="http://schemas.openxmlformats.org/officeDocument/2006/relationships/tags" Target="../tags/tag371.xml"/><Relationship Id="rId36" Type="http://schemas.openxmlformats.org/officeDocument/2006/relationships/tags" Target="../tags/tag370.xml"/><Relationship Id="rId35" Type="http://schemas.openxmlformats.org/officeDocument/2006/relationships/tags" Target="../tags/tag369.xml"/><Relationship Id="rId34" Type="http://schemas.openxmlformats.org/officeDocument/2006/relationships/tags" Target="../tags/tag368.xml"/><Relationship Id="rId33" Type="http://schemas.openxmlformats.org/officeDocument/2006/relationships/tags" Target="../tags/tag367.xml"/><Relationship Id="rId32" Type="http://schemas.openxmlformats.org/officeDocument/2006/relationships/tags" Target="../tags/tag366.xml"/><Relationship Id="rId31" Type="http://schemas.openxmlformats.org/officeDocument/2006/relationships/tags" Target="../tags/tag365.xml"/><Relationship Id="rId30" Type="http://schemas.openxmlformats.org/officeDocument/2006/relationships/tags" Target="../tags/tag364.xml"/><Relationship Id="rId3" Type="http://schemas.openxmlformats.org/officeDocument/2006/relationships/tags" Target="../tags/tag337.xml"/><Relationship Id="rId29" Type="http://schemas.openxmlformats.org/officeDocument/2006/relationships/tags" Target="../tags/tag363.xml"/><Relationship Id="rId28" Type="http://schemas.openxmlformats.org/officeDocument/2006/relationships/tags" Target="../tags/tag362.xml"/><Relationship Id="rId27" Type="http://schemas.openxmlformats.org/officeDocument/2006/relationships/tags" Target="../tags/tag361.xml"/><Relationship Id="rId26" Type="http://schemas.openxmlformats.org/officeDocument/2006/relationships/tags" Target="../tags/tag360.xml"/><Relationship Id="rId25" Type="http://schemas.openxmlformats.org/officeDocument/2006/relationships/tags" Target="../tags/tag359.xml"/><Relationship Id="rId24" Type="http://schemas.openxmlformats.org/officeDocument/2006/relationships/tags" Target="../tags/tag358.xml"/><Relationship Id="rId23" Type="http://schemas.openxmlformats.org/officeDocument/2006/relationships/tags" Target="../tags/tag357.xml"/><Relationship Id="rId22" Type="http://schemas.openxmlformats.org/officeDocument/2006/relationships/tags" Target="../tags/tag356.xml"/><Relationship Id="rId21" Type="http://schemas.openxmlformats.org/officeDocument/2006/relationships/tags" Target="../tags/tag355.xml"/><Relationship Id="rId20" Type="http://schemas.openxmlformats.org/officeDocument/2006/relationships/tags" Target="../tags/tag354.xml"/><Relationship Id="rId2" Type="http://schemas.openxmlformats.org/officeDocument/2006/relationships/tags" Target="../tags/tag336.xml"/><Relationship Id="rId19" Type="http://schemas.openxmlformats.org/officeDocument/2006/relationships/tags" Target="../tags/tag353.xml"/><Relationship Id="rId18" Type="http://schemas.openxmlformats.org/officeDocument/2006/relationships/tags" Target="../tags/tag352.xml"/><Relationship Id="rId175" Type="http://schemas.openxmlformats.org/officeDocument/2006/relationships/notesSlide" Target="../notesSlides/notesSlide15.xml"/><Relationship Id="rId174" Type="http://schemas.openxmlformats.org/officeDocument/2006/relationships/slideLayout" Target="../slideLayouts/slideLayout3.xml"/><Relationship Id="rId173" Type="http://schemas.openxmlformats.org/officeDocument/2006/relationships/tags" Target="../tags/tag491.xml"/><Relationship Id="rId172" Type="http://schemas.openxmlformats.org/officeDocument/2006/relationships/tags" Target="../tags/tag490.xml"/><Relationship Id="rId171" Type="http://schemas.openxmlformats.org/officeDocument/2006/relationships/tags" Target="../tags/tag489.xml"/><Relationship Id="rId170" Type="http://schemas.openxmlformats.org/officeDocument/2006/relationships/tags" Target="../tags/tag488.xml"/><Relationship Id="rId17" Type="http://schemas.openxmlformats.org/officeDocument/2006/relationships/tags" Target="../tags/tag351.xml"/><Relationship Id="rId169" Type="http://schemas.openxmlformats.org/officeDocument/2006/relationships/tags" Target="../tags/tag487.xml"/><Relationship Id="rId168" Type="http://schemas.openxmlformats.org/officeDocument/2006/relationships/tags" Target="../tags/tag486.xml"/><Relationship Id="rId167" Type="http://schemas.openxmlformats.org/officeDocument/2006/relationships/tags" Target="../tags/tag485.xml"/><Relationship Id="rId166" Type="http://schemas.openxmlformats.org/officeDocument/2006/relationships/tags" Target="../tags/tag484.xml"/><Relationship Id="rId165" Type="http://schemas.openxmlformats.org/officeDocument/2006/relationships/tags" Target="../tags/tag483.xml"/><Relationship Id="rId164" Type="http://schemas.openxmlformats.org/officeDocument/2006/relationships/tags" Target="../tags/tag482.xml"/><Relationship Id="rId163" Type="http://schemas.openxmlformats.org/officeDocument/2006/relationships/tags" Target="../tags/tag481.xml"/><Relationship Id="rId162" Type="http://schemas.openxmlformats.org/officeDocument/2006/relationships/tags" Target="../tags/tag480.xml"/><Relationship Id="rId161" Type="http://schemas.openxmlformats.org/officeDocument/2006/relationships/tags" Target="../tags/tag479.xml"/><Relationship Id="rId160" Type="http://schemas.openxmlformats.org/officeDocument/2006/relationships/tags" Target="../tags/tag478.xml"/><Relationship Id="rId16" Type="http://schemas.openxmlformats.org/officeDocument/2006/relationships/tags" Target="../tags/tag350.xml"/><Relationship Id="rId159" Type="http://schemas.openxmlformats.org/officeDocument/2006/relationships/tags" Target="../tags/tag477.xml"/><Relationship Id="rId158" Type="http://schemas.openxmlformats.org/officeDocument/2006/relationships/tags" Target="../tags/tag476.xml"/><Relationship Id="rId157" Type="http://schemas.openxmlformats.org/officeDocument/2006/relationships/tags" Target="../tags/tag475.xml"/><Relationship Id="rId156" Type="http://schemas.openxmlformats.org/officeDocument/2006/relationships/tags" Target="../tags/tag474.xml"/><Relationship Id="rId155" Type="http://schemas.openxmlformats.org/officeDocument/2006/relationships/tags" Target="../tags/tag473.xml"/><Relationship Id="rId154" Type="http://schemas.openxmlformats.org/officeDocument/2006/relationships/tags" Target="../tags/tag472.xml"/><Relationship Id="rId153" Type="http://schemas.openxmlformats.org/officeDocument/2006/relationships/tags" Target="../tags/tag471.xml"/><Relationship Id="rId152" Type="http://schemas.openxmlformats.org/officeDocument/2006/relationships/tags" Target="../tags/tag470.xml"/><Relationship Id="rId151" Type="http://schemas.openxmlformats.org/officeDocument/2006/relationships/tags" Target="../tags/tag469.xml"/><Relationship Id="rId150" Type="http://schemas.openxmlformats.org/officeDocument/2006/relationships/tags" Target="../tags/tag468.xml"/><Relationship Id="rId15" Type="http://schemas.openxmlformats.org/officeDocument/2006/relationships/tags" Target="../tags/tag349.xml"/><Relationship Id="rId149" Type="http://schemas.openxmlformats.org/officeDocument/2006/relationships/tags" Target="../tags/tag467.xml"/><Relationship Id="rId148" Type="http://schemas.openxmlformats.org/officeDocument/2006/relationships/tags" Target="../tags/tag466.xml"/><Relationship Id="rId147" Type="http://schemas.openxmlformats.org/officeDocument/2006/relationships/image" Target="../media/image292.png"/><Relationship Id="rId146" Type="http://schemas.openxmlformats.org/officeDocument/2006/relationships/tags" Target="../tags/tag465.xml"/><Relationship Id="rId145" Type="http://schemas.openxmlformats.org/officeDocument/2006/relationships/tags" Target="../tags/tag464.xml"/><Relationship Id="rId144" Type="http://schemas.openxmlformats.org/officeDocument/2006/relationships/image" Target="../media/image291.png"/><Relationship Id="rId143" Type="http://schemas.openxmlformats.org/officeDocument/2006/relationships/tags" Target="../tags/tag463.xml"/><Relationship Id="rId142" Type="http://schemas.openxmlformats.org/officeDocument/2006/relationships/image" Target="../media/image290.png"/><Relationship Id="rId141" Type="http://schemas.openxmlformats.org/officeDocument/2006/relationships/tags" Target="../tags/tag462.xml"/><Relationship Id="rId140" Type="http://schemas.openxmlformats.org/officeDocument/2006/relationships/tags" Target="../tags/tag461.xml"/><Relationship Id="rId14" Type="http://schemas.openxmlformats.org/officeDocument/2006/relationships/tags" Target="../tags/tag348.xml"/><Relationship Id="rId139" Type="http://schemas.openxmlformats.org/officeDocument/2006/relationships/image" Target="../media/image289.png"/><Relationship Id="rId138" Type="http://schemas.openxmlformats.org/officeDocument/2006/relationships/tags" Target="../tags/tag460.xml"/><Relationship Id="rId137" Type="http://schemas.openxmlformats.org/officeDocument/2006/relationships/tags" Target="../tags/tag459.xml"/><Relationship Id="rId136" Type="http://schemas.openxmlformats.org/officeDocument/2006/relationships/image" Target="../media/image288.png"/><Relationship Id="rId135" Type="http://schemas.openxmlformats.org/officeDocument/2006/relationships/tags" Target="../tags/tag458.xml"/><Relationship Id="rId134" Type="http://schemas.openxmlformats.org/officeDocument/2006/relationships/image" Target="../media/image287.png"/><Relationship Id="rId133" Type="http://schemas.openxmlformats.org/officeDocument/2006/relationships/tags" Target="../tags/tag457.xml"/><Relationship Id="rId132" Type="http://schemas.openxmlformats.org/officeDocument/2006/relationships/tags" Target="../tags/tag456.xml"/><Relationship Id="rId131" Type="http://schemas.openxmlformats.org/officeDocument/2006/relationships/image" Target="../media/image286.png"/><Relationship Id="rId130" Type="http://schemas.openxmlformats.org/officeDocument/2006/relationships/tags" Target="../tags/tag455.xml"/><Relationship Id="rId13" Type="http://schemas.openxmlformats.org/officeDocument/2006/relationships/tags" Target="../tags/tag347.xml"/><Relationship Id="rId129" Type="http://schemas.openxmlformats.org/officeDocument/2006/relationships/tags" Target="../tags/tag454.xml"/><Relationship Id="rId128" Type="http://schemas.openxmlformats.org/officeDocument/2006/relationships/image" Target="../media/image285.png"/><Relationship Id="rId127" Type="http://schemas.openxmlformats.org/officeDocument/2006/relationships/tags" Target="../tags/tag453.xml"/><Relationship Id="rId126" Type="http://schemas.openxmlformats.org/officeDocument/2006/relationships/tags" Target="../tags/tag452.xml"/><Relationship Id="rId125" Type="http://schemas.openxmlformats.org/officeDocument/2006/relationships/tags" Target="../tags/tag451.xml"/><Relationship Id="rId124" Type="http://schemas.openxmlformats.org/officeDocument/2006/relationships/tags" Target="../tags/tag450.xml"/><Relationship Id="rId123" Type="http://schemas.openxmlformats.org/officeDocument/2006/relationships/tags" Target="../tags/tag449.xml"/><Relationship Id="rId122" Type="http://schemas.openxmlformats.org/officeDocument/2006/relationships/tags" Target="../tags/tag448.xml"/><Relationship Id="rId121" Type="http://schemas.openxmlformats.org/officeDocument/2006/relationships/tags" Target="../tags/tag447.xml"/><Relationship Id="rId120" Type="http://schemas.openxmlformats.org/officeDocument/2006/relationships/tags" Target="../tags/tag446.xml"/><Relationship Id="rId12" Type="http://schemas.openxmlformats.org/officeDocument/2006/relationships/tags" Target="../tags/tag346.xml"/><Relationship Id="rId119" Type="http://schemas.openxmlformats.org/officeDocument/2006/relationships/tags" Target="../tags/tag445.xml"/><Relationship Id="rId118" Type="http://schemas.openxmlformats.org/officeDocument/2006/relationships/tags" Target="../tags/tag444.xml"/><Relationship Id="rId117" Type="http://schemas.openxmlformats.org/officeDocument/2006/relationships/image" Target="../media/image284.svg"/><Relationship Id="rId116" Type="http://schemas.openxmlformats.org/officeDocument/2006/relationships/image" Target="../media/image283.png"/><Relationship Id="rId115" Type="http://schemas.openxmlformats.org/officeDocument/2006/relationships/tags" Target="../tags/tag443.xml"/><Relationship Id="rId114" Type="http://schemas.openxmlformats.org/officeDocument/2006/relationships/tags" Target="../tags/tag442.xml"/><Relationship Id="rId113" Type="http://schemas.openxmlformats.org/officeDocument/2006/relationships/tags" Target="../tags/tag441.xml"/><Relationship Id="rId112" Type="http://schemas.openxmlformats.org/officeDocument/2006/relationships/tags" Target="../tags/tag440.xml"/><Relationship Id="rId111" Type="http://schemas.openxmlformats.org/officeDocument/2006/relationships/tags" Target="../tags/tag439.xml"/><Relationship Id="rId110" Type="http://schemas.openxmlformats.org/officeDocument/2006/relationships/image" Target="../media/image282.png"/><Relationship Id="rId11" Type="http://schemas.openxmlformats.org/officeDocument/2006/relationships/tags" Target="../tags/tag345.xml"/><Relationship Id="rId109" Type="http://schemas.openxmlformats.org/officeDocument/2006/relationships/tags" Target="../tags/tag438.xml"/><Relationship Id="rId108" Type="http://schemas.openxmlformats.org/officeDocument/2006/relationships/image" Target="../media/image281.png"/><Relationship Id="rId107" Type="http://schemas.openxmlformats.org/officeDocument/2006/relationships/tags" Target="../tags/tag437.xml"/><Relationship Id="rId106" Type="http://schemas.openxmlformats.org/officeDocument/2006/relationships/tags" Target="../tags/tag436.xml"/><Relationship Id="rId105" Type="http://schemas.openxmlformats.org/officeDocument/2006/relationships/tags" Target="../tags/tag435.xml"/><Relationship Id="rId104" Type="http://schemas.openxmlformats.org/officeDocument/2006/relationships/image" Target="../media/image280.png"/><Relationship Id="rId103" Type="http://schemas.openxmlformats.org/officeDocument/2006/relationships/tags" Target="../tags/tag434.xml"/><Relationship Id="rId102" Type="http://schemas.openxmlformats.org/officeDocument/2006/relationships/image" Target="../media/image279.png"/><Relationship Id="rId101" Type="http://schemas.openxmlformats.org/officeDocument/2006/relationships/tags" Target="../tags/tag433.xml"/><Relationship Id="rId100" Type="http://schemas.openxmlformats.org/officeDocument/2006/relationships/image" Target="../media/image278.png"/><Relationship Id="rId10" Type="http://schemas.openxmlformats.org/officeDocument/2006/relationships/tags" Target="../tags/tag344.xml"/><Relationship Id="rId1" Type="http://schemas.openxmlformats.org/officeDocument/2006/relationships/tags" Target="../tags/tag335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99.png"/><Relationship Id="rId8" Type="http://schemas.openxmlformats.org/officeDocument/2006/relationships/image" Target="../media/image298.png"/><Relationship Id="rId7" Type="http://schemas.openxmlformats.org/officeDocument/2006/relationships/image" Target="../media/image297.svg"/><Relationship Id="rId6" Type="http://schemas.openxmlformats.org/officeDocument/2006/relationships/image" Target="../media/image296.png"/><Relationship Id="rId5" Type="http://schemas.openxmlformats.org/officeDocument/2006/relationships/image" Target="../media/image295.png"/><Relationship Id="rId4" Type="http://schemas.openxmlformats.org/officeDocument/2006/relationships/image" Target="../media/image294.png"/><Relationship Id="rId3" Type="http://schemas.openxmlformats.org/officeDocument/2006/relationships/image" Target="../media/image293.png"/><Relationship Id="rId2" Type="http://schemas.openxmlformats.org/officeDocument/2006/relationships/tags" Target="../tags/tag493.xml"/><Relationship Id="rId16" Type="http://schemas.openxmlformats.org/officeDocument/2006/relationships/notesSlide" Target="../notesSlides/notesSlide16.xml"/><Relationship Id="rId15" Type="http://schemas.openxmlformats.org/officeDocument/2006/relationships/slideLayout" Target="../slideLayouts/slideLayout3.xml"/><Relationship Id="rId14" Type="http://schemas.openxmlformats.org/officeDocument/2006/relationships/tags" Target="../tags/tag495.xml"/><Relationship Id="rId13" Type="http://schemas.openxmlformats.org/officeDocument/2006/relationships/tags" Target="../tags/tag494.xml"/><Relationship Id="rId12" Type="http://schemas.openxmlformats.org/officeDocument/2006/relationships/image" Target="../media/image302.png"/><Relationship Id="rId11" Type="http://schemas.openxmlformats.org/officeDocument/2006/relationships/image" Target="../media/image301.png"/><Relationship Id="rId10" Type="http://schemas.openxmlformats.org/officeDocument/2006/relationships/image" Target="../media/image300.png"/><Relationship Id="rId1" Type="http://schemas.openxmlformats.org/officeDocument/2006/relationships/tags" Target="../tags/tag492.xml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497.xml"/><Relationship Id="rId3" Type="http://schemas.openxmlformats.org/officeDocument/2006/relationships/image" Target="../media/image304.png"/><Relationship Id="rId2" Type="http://schemas.openxmlformats.org/officeDocument/2006/relationships/image" Target="../media/image303.png"/><Relationship Id="rId1" Type="http://schemas.openxmlformats.org/officeDocument/2006/relationships/tags" Target="../tags/tag496.xml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3.xml"/><Relationship Id="rId7" Type="http://schemas.openxmlformats.org/officeDocument/2006/relationships/tags" Target="../tags/tag503.xml"/><Relationship Id="rId6" Type="http://schemas.openxmlformats.org/officeDocument/2006/relationships/tags" Target="../tags/tag502.xml"/><Relationship Id="rId5" Type="http://schemas.openxmlformats.org/officeDocument/2006/relationships/tags" Target="../tags/tag501.xml"/><Relationship Id="rId4" Type="http://schemas.openxmlformats.org/officeDocument/2006/relationships/tags" Target="../tags/tag500.xml"/><Relationship Id="rId3" Type="http://schemas.openxmlformats.org/officeDocument/2006/relationships/tags" Target="../tags/tag499.xml"/><Relationship Id="rId2" Type="http://schemas.openxmlformats.org/officeDocument/2006/relationships/image" Target="../media/image305.GIF"/><Relationship Id="rId1" Type="http://schemas.openxmlformats.org/officeDocument/2006/relationships/tags" Target="../tags/tag498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09.xml"/><Relationship Id="rId8" Type="http://schemas.openxmlformats.org/officeDocument/2006/relationships/image" Target="../media/image308.png"/><Relationship Id="rId7" Type="http://schemas.openxmlformats.org/officeDocument/2006/relationships/image" Target="../media/image307.png"/><Relationship Id="rId6" Type="http://schemas.openxmlformats.org/officeDocument/2006/relationships/tags" Target="../tags/tag508.xml"/><Relationship Id="rId5" Type="http://schemas.openxmlformats.org/officeDocument/2006/relationships/image" Target="../media/image306.png"/><Relationship Id="rId4" Type="http://schemas.openxmlformats.org/officeDocument/2006/relationships/tags" Target="../tags/tag507.xml"/><Relationship Id="rId3" Type="http://schemas.openxmlformats.org/officeDocument/2006/relationships/tags" Target="../tags/tag506.xml"/><Relationship Id="rId2" Type="http://schemas.openxmlformats.org/officeDocument/2006/relationships/tags" Target="../tags/tag505.xml"/><Relationship Id="rId19" Type="http://schemas.openxmlformats.org/officeDocument/2006/relationships/notesSlide" Target="../notesSlides/notesSlide19.xml"/><Relationship Id="rId18" Type="http://schemas.openxmlformats.org/officeDocument/2006/relationships/slideLayout" Target="../slideLayouts/slideLayout3.xml"/><Relationship Id="rId17" Type="http://schemas.openxmlformats.org/officeDocument/2006/relationships/tags" Target="../tags/tag517.xml"/><Relationship Id="rId16" Type="http://schemas.openxmlformats.org/officeDocument/2006/relationships/tags" Target="../tags/tag516.xml"/><Relationship Id="rId15" Type="http://schemas.openxmlformats.org/officeDocument/2006/relationships/tags" Target="../tags/tag515.xml"/><Relationship Id="rId14" Type="http://schemas.openxmlformats.org/officeDocument/2006/relationships/tags" Target="../tags/tag514.xml"/><Relationship Id="rId13" Type="http://schemas.openxmlformats.org/officeDocument/2006/relationships/tags" Target="../tags/tag513.xml"/><Relationship Id="rId12" Type="http://schemas.openxmlformats.org/officeDocument/2006/relationships/tags" Target="../tags/tag512.xml"/><Relationship Id="rId11" Type="http://schemas.openxmlformats.org/officeDocument/2006/relationships/tags" Target="../tags/tag511.xml"/><Relationship Id="rId10" Type="http://schemas.openxmlformats.org/officeDocument/2006/relationships/tags" Target="../tags/tag510.xml"/><Relationship Id="rId1" Type="http://schemas.openxmlformats.org/officeDocument/2006/relationships/tags" Target="../tags/tag50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0.jpeg"/><Relationship Id="rId8" Type="http://schemas.openxmlformats.org/officeDocument/2006/relationships/image" Target="../media/image309.jpeg"/><Relationship Id="rId7" Type="http://schemas.openxmlformats.org/officeDocument/2006/relationships/tags" Target="../tags/tag524.xml"/><Relationship Id="rId6" Type="http://schemas.openxmlformats.org/officeDocument/2006/relationships/tags" Target="../tags/tag523.xml"/><Relationship Id="rId5" Type="http://schemas.openxmlformats.org/officeDocument/2006/relationships/tags" Target="../tags/tag522.xml"/><Relationship Id="rId4" Type="http://schemas.openxmlformats.org/officeDocument/2006/relationships/tags" Target="../tags/tag521.xml"/><Relationship Id="rId3" Type="http://schemas.openxmlformats.org/officeDocument/2006/relationships/tags" Target="../tags/tag520.xml"/><Relationship Id="rId29" Type="http://schemas.openxmlformats.org/officeDocument/2006/relationships/notesSlide" Target="../notesSlides/notesSlide20.xml"/><Relationship Id="rId28" Type="http://schemas.openxmlformats.org/officeDocument/2006/relationships/slideLayout" Target="../slideLayouts/slideLayout3.xml"/><Relationship Id="rId27" Type="http://schemas.openxmlformats.org/officeDocument/2006/relationships/tags" Target="../tags/tag539.xml"/><Relationship Id="rId26" Type="http://schemas.openxmlformats.org/officeDocument/2006/relationships/tags" Target="../tags/tag538.xml"/><Relationship Id="rId25" Type="http://schemas.openxmlformats.org/officeDocument/2006/relationships/tags" Target="../tags/tag537.xml"/><Relationship Id="rId24" Type="http://schemas.openxmlformats.org/officeDocument/2006/relationships/tags" Target="../tags/tag536.xml"/><Relationship Id="rId23" Type="http://schemas.openxmlformats.org/officeDocument/2006/relationships/tags" Target="../tags/tag535.xml"/><Relationship Id="rId22" Type="http://schemas.openxmlformats.org/officeDocument/2006/relationships/tags" Target="../tags/tag534.xml"/><Relationship Id="rId21" Type="http://schemas.openxmlformats.org/officeDocument/2006/relationships/tags" Target="../tags/tag533.xml"/><Relationship Id="rId20" Type="http://schemas.openxmlformats.org/officeDocument/2006/relationships/tags" Target="../tags/tag532.xml"/><Relationship Id="rId2" Type="http://schemas.openxmlformats.org/officeDocument/2006/relationships/tags" Target="../tags/tag519.xml"/><Relationship Id="rId19" Type="http://schemas.openxmlformats.org/officeDocument/2006/relationships/tags" Target="../tags/tag531.xml"/><Relationship Id="rId18" Type="http://schemas.openxmlformats.org/officeDocument/2006/relationships/tags" Target="../tags/tag530.xml"/><Relationship Id="rId17" Type="http://schemas.openxmlformats.org/officeDocument/2006/relationships/tags" Target="../tags/tag529.xml"/><Relationship Id="rId16" Type="http://schemas.openxmlformats.org/officeDocument/2006/relationships/tags" Target="../tags/tag528.xml"/><Relationship Id="rId15" Type="http://schemas.openxmlformats.org/officeDocument/2006/relationships/tags" Target="../tags/tag527.xml"/><Relationship Id="rId14" Type="http://schemas.openxmlformats.org/officeDocument/2006/relationships/tags" Target="../tags/tag526.xml"/><Relationship Id="rId13" Type="http://schemas.openxmlformats.org/officeDocument/2006/relationships/image" Target="../media/image313.jpeg"/><Relationship Id="rId12" Type="http://schemas.openxmlformats.org/officeDocument/2006/relationships/image" Target="../media/image312.jpeg"/><Relationship Id="rId11" Type="http://schemas.openxmlformats.org/officeDocument/2006/relationships/tags" Target="../tags/tag525.xml"/><Relationship Id="rId10" Type="http://schemas.openxmlformats.org/officeDocument/2006/relationships/image" Target="../media/image311.jpeg"/><Relationship Id="rId1" Type="http://schemas.openxmlformats.org/officeDocument/2006/relationships/tags" Target="../tags/tag518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544.xml"/><Relationship Id="rId8" Type="http://schemas.openxmlformats.org/officeDocument/2006/relationships/image" Target="../media/image317.svg"/><Relationship Id="rId7" Type="http://schemas.openxmlformats.org/officeDocument/2006/relationships/image" Target="../media/image316.png"/><Relationship Id="rId6" Type="http://schemas.openxmlformats.org/officeDocument/2006/relationships/tags" Target="../tags/tag543.xml"/><Relationship Id="rId5" Type="http://schemas.openxmlformats.org/officeDocument/2006/relationships/image" Target="../media/image315.svg"/><Relationship Id="rId4" Type="http://schemas.openxmlformats.org/officeDocument/2006/relationships/image" Target="../media/image314.png"/><Relationship Id="rId3" Type="http://schemas.openxmlformats.org/officeDocument/2006/relationships/tags" Target="../tags/tag542.xml"/><Relationship Id="rId2" Type="http://schemas.openxmlformats.org/officeDocument/2006/relationships/tags" Target="../tags/tag541.xml"/><Relationship Id="rId11" Type="http://schemas.openxmlformats.org/officeDocument/2006/relationships/notesSlide" Target="../notesSlides/notesSlide21.xml"/><Relationship Id="rId10" Type="http://schemas.openxmlformats.org/officeDocument/2006/relationships/slideLayout" Target="../slideLayouts/slideLayout3.xml"/><Relationship Id="rId1" Type="http://schemas.openxmlformats.org/officeDocument/2006/relationships/tags" Target="../tags/tag54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4"/>
          <p:cNvSpPr txBox="1"/>
          <p:nvPr/>
        </p:nvSpPr>
        <p:spPr>
          <a:xfrm>
            <a:off x="685165" y="2385060"/>
            <a:ext cx="10347325" cy="829945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ts val="9000"/>
              </a:lnSpc>
              <a:spcBef>
                <a:spcPts val="1000"/>
              </a:spcBef>
              <a:buFont typeface="Arial" panose="020B0604020202090204" pitchFamily="34" charset="0"/>
              <a:buNone/>
              <a:defRPr lang="zh-CN" altLang="en-US" sz="8000" b="1" i="0" kern="1200" dirty="0">
                <a:solidFill>
                  <a:srgbClr val="00CCD7"/>
                </a:solidFill>
                <a:latin typeface="微软雅黑" panose="020B0502040204020203" charset="-122"/>
                <a:ea typeface="微软雅黑" panose="020B0502040204020203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kumimoji="1" lang="en-US" altLang="zh-CN" sz="4800" b="0" kern="0">
                <a:solidFill>
                  <a:srgbClr val="6246E8"/>
                </a:solidFill>
                <a:latin typeface="Microsoft YaHei Bold" panose="020B0502040204020203" charset="-122"/>
                <a:ea typeface="Microsoft YaHei Bold" panose="020B0502040204020203" charset="-122"/>
                <a:cs typeface="+mn-ea"/>
                <a:sym typeface="微软雅黑" panose="020B0502040204020203" charset="-122"/>
              </a:rPr>
              <a:t>Reliability for AI Infrastructure</a:t>
            </a:r>
            <a:endParaRPr kumimoji="1" lang="en-US" altLang="zh-CN" sz="4800" b="0" kern="0" dirty="0">
              <a:solidFill>
                <a:srgbClr val="6246E8"/>
              </a:solidFill>
              <a:latin typeface="Microsoft YaHei Bold" panose="020B0502040204020203" charset="-122"/>
              <a:ea typeface="Microsoft YaHei Bold" panose="020B0502040204020203" charset="-122"/>
              <a:cs typeface="+mn-ea"/>
              <a:sym typeface="微软雅黑" panose="020B0502040204020203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5485" y="3700780"/>
            <a:ext cx="929068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en-US" altLang="zh-CN" sz="2600">
                <a:latin typeface="Microsoft YaHei" panose="020B0502040204020203" charset="-122"/>
                <a:ea typeface="Microsoft YaHei" panose="020B0502040204020203" charset="-122"/>
                <a:sym typeface="微软雅黑" panose="020B0502040204020203" charset="-122"/>
              </a:rPr>
              <a:t>云智慧（北京）科技有限公司</a:t>
            </a:r>
            <a:endParaRPr lang="en-US" altLang="zh-CN" sz="2600">
              <a:latin typeface="Microsoft YaHei" panose="020B0502040204020203" charset="-122"/>
              <a:ea typeface="Microsoft YaHei" panose="020B0502040204020203" charset="-122"/>
              <a:sym typeface="微软雅黑" panose="020B0502040204020203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>
            <p:custDataLst>
              <p:tags r:id="rId1"/>
            </p:custDataLst>
          </p:nvPr>
        </p:nvSpPr>
        <p:spPr>
          <a:xfrm>
            <a:off x="0" y="3229610"/>
            <a:ext cx="12192000" cy="362839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97635" y="3917315"/>
            <a:ext cx="9287510" cy="2167890"/>
            <a:chOff x="2194" y="6000"/>
            <a:chExt cx="14626" cy="3414"/>
          </a:xfrm>
        </p:grpSpPr>
        <p:sp>
          <p:nvSpPr>
            <p:cNvPr id="14" name="object 4"/>
            <p:cNvSpPr/>
            <p:nvPr/>
          </p:nvSpPr>
          <p:spPr>
            <a:xfrm>
              <a:off x="12001" y="7861"/>
              <a:ext cx="4706" cy="1553"/>
            </a:xfrm>
            <a:custGeom>
              <a:avLst/>
              <a:gdLst/>
              <a:ahLst/>
              <a:cxnLst/>
              <a:rect l="l" t="t" r="r" b="b"/>
              <a:pathLst>
                <a:path w="4691380" h="1529079">
                  <a:moveTo>
                    <a:pt x="4607189" y="0"/>
                  </a:moveTo>
                  <a:lnTo>
                    <a:pt x="83767" y="0"/>
                  </a:lnTo>
                  <a:lnTo>
                    <a:pt x="51161" y="6582"/>
                  </a:lnTo>
                  <a:lnTo>
                    <a:pt x="24534" y="24534"/>
                  </a:lnTo>
                  <a:lnTo>
                    <a:pt x="6582" y="51161"/>
                  </a:lnTo>
                  <a:lnTo>
                    <a:pt x="0" y="83767"/>
                  </a:lnTo>
                  <a:lnTo>
                    <a:pt x="0" y="1444982"/>
                  </a:lnTo>
                  <a:lnTo>
                    <a:pt x="6582" y="1477588"/>
                  </a:lnTo>
                  <a:lnTo>
                    <a:pt x="24534" y="1504214"/>
                  </a:lnTo>
                  <a:lnTo>
                    <a:pt x="51161" y="1522166"/>
                  </a:lnTo>
                  <a:lnTo>
                    <a:pt x="83767" y="1528749"/>
                  </a:lnTo>
                  <a:lnTo>
                    <a:pt x="4607189" y="1528749"/>
                  </a:lnTo>
                  <a:lnTo>
                    <a:pt x="4639795" y="1522166"/>
                  </a:lnTo>
                  <a:lnTo>
                    <a:pt x="4666421" y="1504214"/>
                  </a:lnTo>
                  <a:lnTo>
                    <a:pt x="4684373" y="1477588"/>
                  </a:lnTo>
                  <a:lnTo>
                    <a:pt x="4690956" y="1444982"/>
                  </a:lnTo>
                  <a:lnTo>
                    <a:pt x="4690956" y="83767"/>
                  </a:lnTo>
                  <a:lnTo>
                    <a:pt x="4684373" y="51161"/>
                  </a:lnTo>
                  <a:lnTo>
                    <a:pt x="4666421" y="24534"/>
                  </a:lnTo>
                  <a:lnTo>
                    <a:pt x="4639795" y="6582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FFFFFF">
                <a:alpha val="84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pPr lvl="0" algn="l">
                <a:buClrTx/>
                <a:buSzTx/>
                <a:buFontTx/>
              </a:pPr>
              <a:endParaRPr>
                <a:sym typeface="+mn-ea"/>
              </a:endParaRPr>
            </a:p>
          </p:txBody>
        </p:sp>
        <p:sp>
          <p:nvSpPr>
            <p:cNvPr id="15" name="object 4"/>
            <p:cNvSpPr/>
            <p:nvPr/>
          </p:nvSpPr>
          <p:spPr>
            <a:xfrm>
              <a:off x="12001" y="6000"/>
              <a:ext cx="4706" cy="1553"/>
            </a:xfrm>
            <a:custGeom>
              <a:avLst/>
              <a:gdLst/>
              <a:ahLst/>
              <a:cxnLst/>
              <a:rect l="l" t="t" r="r" b="b"/>
              <a:pathLst>
                <a:path w="4691380" h="1529079">
                  <a:moveTo>
                    <a:pt x="4607189" y="0"/>
                  </a:moveTo>
                  <a:lnTo>
                    <a:pt x="83767" y="0"/>
                  </a:lnTo>
                  <a:lnTo>
                    <a:pt x="51161" y="6582"/>
                  </a:lnTo>
                  <a:lnTo>
                    <a:pt x="24534" y="24534"/>
                  </a:lnTo>
                  <a:lnTo>
                    <a:pt x="6582" y="51161"/>
                  </a:lnTo>
                  <a:lnTo>
                    <a:pt x="0" y="83767"/>
                  </a:lnTo>
                  <a:lnTo>
                    <a:pt x="0" y="1444982"/>
                  </a:lnTo>
                  <a:lnTo>
                    <a:pt x="6582" y="1477588"/>
                  </a:lnTo>
                  <a:lnTo>
                    <a:pt x="24534" y="1504214"/>
                  </a:lnTo>
                  <a:lnTo>
                    <a:pt x="51161" y="1522166"/>
                  </a:lnTo>
                  <a:lnTo>
                    <a:pt x="83767" y="1528749"/>
                  </a:lnTo>
                  <a:lnTo>
                    <a:pt x="4607189" y="1528749"/>
                  </a:lnTo>
                  <a:lnTo>
                    <a:pt x="4639795" y="1522166"/>
                  </a:lnTo>
                  <a:lnTo>
                    <a:pt x="4666421" y="1504214"/>
                  </a:lnTo>
                  <a:lnTo>
                    <a:pt x="4684373" y="1477588"/>
                  </a:lnTo>
                  <a:lnTo>
                    <a:pt x="4690956" y="1444982"/>
                  </a:lnTo>
                  <a:lnTo>
                    <a:pt x="4690956" y="83767"/>
                  </a:lnTo>
                  <a:lnTo>
                    <a:pt x="4684373" y="51161"/>
                  </a:lnTo>
                  <a:lnTo>
                    <a:pt x="4666421" y="24534"/>
                  </a:lnTo>
                  <a:lnTo>
                    <a:pt x="4639795" y="6582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FFFFFF">
                <a:alpha val="84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pPr lvl="0" algn="l">
                <a:buClrTx/>
                <a:buSzTx/>
                <a:buFontTx/>
              </a:pPr>
              <a:endParaRPr>
                <a:sym typeface="+mn-ea"/>
              </a:endParaRPr>
            </a:p>
          </p:txBody>
        </p:sp>
        <p:sp>
          <p:nvSpPr>
            <p:cNvPr id="11" name="object 4"/>
            <p:cNvSpPr/>
            <p:nvPr/>
          </p:nvSpPr>
          <p:spPr>
            <a:xfrm>
              <a:off x="7118" y="7861"/>
              <a:ext cx="4649" cy="1553"/>
            </a:xfrm>
            <a:custGeom>
              <a:avLst/>
              <a:gdLst/>
              <a:ahLst/>
              <a:cxnLst/>
              <a:rect l="l" t="t" r="r" b="b"/>
              <a:pathLst>
                <a:path w="4691380" h="1529079">
                  <a:moveTo>
                    <a:pt x="4607189" y="0"/>
                  </a:moveTo>
                  <a:lnTo>
                    <a:pt x="83767" y="0"/>
                  </a:lnTo>
                  <a:lnTo>
                    <a:pt x="51161" y="6582"/>
                  </a:lnTo>
                  <a:lnTo>
                    <a:pt x="24534" y="24534"/>
                  </a:lnTo>
                  <a:lnTo>
                    <a:pt x="6582" y="51161"/>
                  </a:lnTo>
                  <a:lnTo>
                    <a:pt x="0" y="83767"/>
                  </a:lnTo>
                  <a:lnTo>
                    <a:pt x="0" y="1444982"/>
                  </a:lnTo>
                  <a:lnTo>
                    <a:pt x="6582" y="1477588"/>
                  </a:lnTo>
                  <a:lnTo>
                    <a:pt x="24534" y="1504214"/>
                  </a:lnTo>
                  <a:lnTo>
                    <a:pt x="51161" y="1522166"/>
                  </a:lnTo>
                  <a:lnTo>
                    <a:pt x="83767" y="1528749"/>
                  </a:lnTo>
                  <a:lnTo>
                    <a:pt x="4607189" y="1528749"/>
                  </a:lnTo>
                  <a:lnTo>
                    <a:pt x="4639795" y="1522166"/>
                  </a:lnTo>
                  <a:lnTo>
                    <a:pt x="4666421" y="1504214"/>
                  </a:lnTo>
                  <a:lnTo>
                    <a:pt x="4684373" y="1477588"/>
                  </a:lnTo>
                  <a:lnTo>
                    <a:pt x="4690956" y="1444982"/>
                  </a:lnTo>
                  <a:lnTo>
                    <a:pt x="4690956" y="83767"/>
                  </a:lnTo>
                  <a:lnTo>
                    <a:pt x="4684373" y="51161"/>
                  </a:lnTo>
                  <a:lnTo>
                    <a:pt x="4666421" y="24534"/>
                  </a:lnTo>
                  <a:lnTo>
                    <a:pt x="4639795" y="6582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FFFFFF">
                <a:alpha val="84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pPr lvl="0" algn="l">
                <a:buClrTx/>
                <a:buSzTx/>
                <a:buFontTx/>
              </a:pPr>
              <a:endParaRPr>
                <a:sym typeface="+mn-ea"/>
              </a:endParaRPr>
            </a:p>
          </p:txBody>
        </p:sp>
        <p:sp>
          <p:nvSpPr>
            <p:cNvPr id="12" name="object 4"/>
            <p:cNvSpPr/>
            <p:nvPr/>
          </p:nvSpPr>
          <p:spPr>
            <a:xfrm>
              <a:off x="7118" y="6000"/>
              <a:ext cx="4649" cy="1553"/>
            </a:xfrm>
            <a:custGeom>
              <a:avLst/>
              <a:gdLst/>
              <a:ahLst/>
              <a:cxnLst/>
              <a:rect l="l" t="t" r="r" b="b"/>
              <a:pathLst>
                <a:path w="4691380" h="1529079">
                  <a:moveTo>
                    <a:pt x="4607189" y="0"/>
                  </a:moveTo>
                  <a:lnTo>
                    <a:pt x="83767" y="0"/>
                  </a:lnTo>
                  <a:lnTo>
                    <a:pt x="51161" y="6582"/>
                  </a:lnTo>
                  <a:lnTo>
                    <a:pt x="24534" y="24534"/>
                  </a:lnTo>
                  <a:lnTo>
                    <a:pt x="6582" y="51161"/>
                  </a:lnTo>
                  <a:lnTo>
                    <a:pt x="0" y="83767"/>
                  </a:lnTo>
                  <a:lnTo>
                    <a:pt x="0" y="1444982"/>
                  </a:lnTo>
                  <a:lnTo>
                    <a:pt x="6582" y="1477588"/>
                  </a:lnTo>
                  <a:lnTo>
                    <a:pt x="24534" y="1504214"/>
                  </a:lnTo>
                  <a:lnTo>
                    <a:pt x="51161" y="1522166"/>
                  </a:lnTo>
                  <a:lnTo>
                    <a:pt x="83767" y="1528749"/>
                  </a:lnTo>
                  <a:lnTo>
                    <a:pt x="4607189" y="1528749"/>
                  </a:lnTo>
                  <a:lnTo>
                    <a:pt x="4639795" y="1522166"/>
                  </a:lnTo>
                  <a:lnTo>
                    <a:pt x="4666421" y="1504214"/>
                  </a:lnTo>
                  <a:lnTo>
                    <a:pt x="4684373" y="1477588"/>
                  </a:lnTo>
                  <a:lnTo>
                    <a:pt x="4690956" y="1444982"/>
                  </a:lnTo>
                  <a:lnTo>
                    <a:pt x="4690956" y="83767"/>
                  </a:lnTo>
                  <a:lnTo>
                    <a:pt x="4684373" y="51161"/>
                  </a:lnTo>
                  <a:lnTo>
                    <a:pt x="4666421" y="24534"/>
                  </a:lnTo>
                  <a:lnTo>
                    <a:pt x="4639795" y="6582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FFFFFF">
                <a:alpha val="84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pPr lvl="0" algn="l">
                <a:buClrTx/>
                <a:buSzTx/>
                <a:buFontTx/>
              </a:pPr>
              <a:endParaRPr>
                <a:sym typeface="+mn-ea"/>
              </a:endParaRPr>
            </a:p>
          </p:txBody>
        </p:sp>
        <p:sp>
          <p:nvSpPr>
            <p:cNvPr id="6" name="object 4"/>
            <p:cNvSpPr/>
            <p:nvPr/>
          </p:nvSpPr>
          <p:spPr>
            <a:xfrm>
              <a:off x="2194" y="7861"/>
              <a:ext cx="4649" cy="1553"/>
            </a:xfrm>
            <a:custGeom>
              <a:avLst/>
              <a:gdLst/>
              <a:ahLst/>
              <a:cxnLst/>
              <a:rect l="l" t="t" r="r" b="b"/>
              <a:pathLst>
                <a:path w="4691380" h="1529079">
                  <a:moveTo>
                    <a:pt x="4607189" y="0"/>
                  </a:moveTo>
                  <a:lnTo>
                    <a:pt x="83767" y="0"/>
                  </a:lnTo>
                  <a:lnTo>
                    <a:pt x="51161" y="6582"/>
                  </a:lnTo>
                  <a:lnTo>
                    <a:pt x="24534" y="24534"/>
                  </a:lnTo>
                  <a:lnTo>
                    <a:pt x="6582" y="51161"/>
                  </a:lnTo>
                  <a:lnTo>
                    <a:pt x="0" y="83767"/>
                  </a:lnTo>
                  <a:lnTo>
                    <a:pt x="0" y="1444982"/>
                  </a:lnTo>
                  <a:lnTo>
                    <a:pt x="6582" y="1477588"/>
                  </a:lnTo>
                  <a:lnTo>
                    <a:pt x="24534" y="1504214"/>
                  </a:lnTo>
                  <a:lnTo>
                    <a:pt x="51161" y="1522166"/>
                  </a:lnTo>
                  <a:lnTo>
                    <a:pt x="83767" y="1528749"/>
                  </a:lnTo>
                  <a:lnTo>
                    <a:pt x="4607189" y="1528749"/>
                  </a:lnTo>
                  <a:lnTo>
                    <a:pt x="4639795" y="1522166"/>
                  </a:lnTo>
                  <a:lnTo>
                    <a:pt x="4666421" y="1504214"/>
                  </a:lnTo>
                  <a:lnTo>
                    <a:pt x="4684373" y="1477588"/>
                  </a:lnTo>
                  <a:lnTo>
                    <a:pt x="4690956" y="1444982"/>
                  </a:lnTo>
                  <a:lnTo>
                    <a:pt x="4690956" y="83767"/>
                  </a:lnTo>
                  <a:lnTo>
                    <a:pt x="4684373" y="51161"/>
                  </a:lnTo>
                  <a:lnTo>
                    <a:pt x="4666421" y="24534"/>
                  </a:lnTo>
                  <a:lnTo>
                    <a:pt x="4639795" y="6582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FFFFFF">
                <a:alpha val="84000"/>
              </a:srgbClr>
            </a:solidFill>
          </p:spPr>
          <p:txBody>
            <a:bodyPr wrap="square" lIns="0" tIns="0" rIns="0" bIns="0" rtlCol="0">
              <a:noAutofit/>
            </a:bodyPr>
            <a:lstStyle/>
            <a:p>
              <a:pPr lvl="0" algn="l">
                <a:buClrTx/>
                <a:buSzTx/>
                <a:buFontTx/>
              </a:pPr>
              <a:endParaRPr>
                <a:sym typeface="+mn-ea"/>
              </a:endParaRPr>
            </a:p>
          </p:txBody>
        </p:sp>
        <p:sp>
          <p:nvSpPr>
            <p:cNvPr id="5" name="object 4"/>
            <p:cNvSpPr/>
            <p:nvPr/>
          </p:nvSpPr>
          <p:spPr>
            <a:xfrm>
              <a:off x="2194" y="6000"/>
              <a:ext cx="4649" cy="1553"/>
            </a:xfrm>
            <a:custGeom>
              <a:avLst/>
              <a:gdLst/>
              <a:ahLst/>
              <a:cxnLst/>
              <a:rect l="l" t="t" r="r" b="b"/>
              <a:pathLst>
                <a:path w="4691380" h="1529079">
                  <a:moveTo>
                    <a:pt x="4607189" y="0"/>
                  </a:moveTo>
                  <a:lnTo>
                    <a:pt x="83767" y="0"/>
                  </a:lnTo>
                  <a:lnTo>
                    <a:pt x="51161" y="6582"/>
                  </a:lnTo>
                  <a:lnTo>
                    <a:pt x="24534" y="24534"/>
                  </a:lnTo>
                  <a:lnTo>
                    <a:pt x="6582" y="51161"/>
                  </a:lnTo>
                  <a:lnTo>
                    <a:pt x="0" y="83767"/>
                  </a:lnTo>
                  <a:lnTo>
                    <a:pt x="0" y="1444982"/>
                  </a:lnTo>
                  <a:lnTo>
                    <a:pt x="6582" y="1477588"/>
                  </a:lnTo>
                  <a:lnTo>
                    <a:pt x="24534" y="1504214"/>
                  </a:lnTo>
                  <a:lnTo>
                    <a:pt x="51161" y="1522166"/>
                  </a:lnTo>
                  <a:lnTo>
                    <a:pt x="83767" y="1528749"/>
                  </a:lnTo>
                  <a:lnTo>
                    <a:pt x="4607189" y="1528749"/>
                  </a:lnTo>
                  <a:lnTo>
                    <a:pt x="4639795" y="1522166"/>
                  </a:lnTo>
                  <a:lnTo>
                    <a:pt x="4666421" y="1504214"/>
                  </a:lnTo>
                  <a:lnTo>
                    <a:pt x="4684373" y="1477588"/>
                  </a:lnTo>
                  <a:lnTo>
                    <a:pt x="4690956" y="1444982"/>
                  </a:lnTo>
                  <a:lnTo>
                    <a:pt x="4690956" y="83767"/>
                  </a:lnTo>
                  <a:lnTo>
                    <a:pt x="4684373" y="51161"/>
                  </a:lnTo>
                  <a:lnTo>
                    <a:pt x="4666421" y="24534"/>
                  </a:lnTo>
                  <a:lnTo>
                    <a:pt x="4639795" y="6582"/>
                  </a:lnTo>
                  <a:lnTo>
                    <a:pt x="4607189" y="0"/>
                  </a:lnTo>
                  <a:close/>
                </a:path>
              </a:pathLst>
            </a:custGeom>
            <a:solidFill>
              <a:srgbClr val="FFFFFF">
                <a:alpha val="84000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文本框 31"/>
            <p:cNvSpPr txBox="1"/>
            <p:nvPr>
              <p:custDataLst>
                <p:tags r:id="rId2"/>
              </p:custDataLst>
            </p:nvPr>
          </p:nvSpPr>
          <p:spPr>
            <a:xfrm>
              <a:off x="3487" y="6341"/>
              <a:ext cx="2620" cy="81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</a:bodyPr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中国智能运维领域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GB" sz="16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sym typeface="+mn-ea"/>
                </a:rPr>
                <a:t>唯一独角兽</a:t>
              </a:r>
              <a:endParaRPr lang="zh-CN" altLang="en-GB" sz="1600" dirty="0">
                <a:solidFill>
                  <a:schemeClr val="tx1"/>
                </a:solidFill>
                <a:effectLst/>
                <a:latin typeface="Microsoft YaHei" panose="020B0502040204020203" charset="-122"/>
                <a:ea typeface="Microsoft YaHei" panose="020B0502040204020203" charset="-122"/>
                <a:sym typeface="+mn-ea"/>
              </a:endParaRPr>
            </a:p>
          </p:txBody>
        </p:sp>
        <p:sp>
          <p:nvSpPr>
            <p:cNvPr id="33" name="文本框 32"/>
            <p:cNvSpPr txBox="1"/>
            <p:nvPr>
              <p:custDataLst>
                <p:tags r:id="rId3"/>
              </p:custDataLst>
            </p:nvPr>
          </p:nvSpPr>
          <p:spPr>
            <a:xfrm>
              <a:off x="8374" y="6137"/>
              <a:ext cx="3332" cy="11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</a:bodyPr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连续</a:t>
              </a: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3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年</a:t>
              </a: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IDC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中国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cs typeface="Microsoft YaHei Semilight" panose="020B0502040204020203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IT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统一运维</a:t>
              </a: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ITSM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软件市场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cs typeface="Microsoft YaHei Semilight" panose="020B0502040204020203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cs typeface="Microsoft YaHei Semilight" panose="020B0502040204020203" charset="-122"/>
                  <a:sym typeface="+mn-ea"/>
                </a:rPr>
                <a:t>占有率第一</a:t>
              </a:r>
              <a:endParaRPr lang="zh-CN" altLang="en-US" sz="1600" dirty="0">
                <a:solidFill>
                  <a:schemeClr val="tx1"/>
                </a:solidFill>
                <a:effectLst/>
                <a:latin typeface="Microsoft YaHei" panose="020B0502040204020203" charset="-122"/>
                <a:ea typeface="Microsoft YaHei" panose="020B0502040204020203" charset="-122"/>
                <a:cs typeface="Microsoft YaHei Semilight" panose="020B0502040204020203" charset="-122"/>
                <a:sym typeface="+mn-ea"/>
              </a:endParaRPr>
            </a:p>
          </p:txBody>
        </p:sp>
        <p:sp>
          <p:nvSpPr>
            <p:cNvPr id="36" name="文本框 35"/>
            <p:cNvSpPr txBox="1"/>
            <p:nvPr>
              <p:custDataLst>
                <p:tags r:id="rId4"/>
              </p:custDataLst>
            </p:nvPr>
          </p:nvSpPr>
          <p:spPr>
            <a:xfrm>
              <a:off x="13253" y="6137"/>
              <a:ext cx="3142" cy="11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</a:bodyPr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中国财富</a:t>
              </a: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500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强公司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cs typeface="Microsoft YaHei Semilight" panose="020B0502040204020203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50%</a:t>
              </a:r>
              <a:r>
                <a:rPr lang="zh-CN" altLang="en-US" sz="16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的企业</a:t>
              </a:r>
              <a:endParaRPr lang="zh-CN" altLang="en-US" sz="1600" dirty="0">
                <a:solidFill>
                  <a:schemeClr val="tx1"/>
                </a:solidFill>
                <a:effectLst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使用云智慧产品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cs typeface="Microsoft YaHei Semilight" panose="020B0502040204020203" charset="-122"/>
                <a:sym typeface="+mn-ea"/>
              </a:endParaRPr>
            </a:p>
          </p:txBody>
        </p:sp>
        <p:sp>
          <p:nvSpPr>
            <p:cNvPr id="24" name="椭圆 13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385" y="6325"/>
              <a:ext cx="881" cy="902"/>
            </a:xfrm>
            <a:prstGeom prst="ellipse">
              <a:avLst/>
            </a:prstGeom>
            <a:solidFill>
              <a:srgbClr val="6246E8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8755" tIns="49378" rIns="98755" bIns="49378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37" name="文本框 36"/>
            <p:cNvSpPr txBox="1"/>
            <p:nvPr>
              <p:custDataLst>
                <p:tags r:id="rId6"/>
              </p:custDataLst>
            </p:nvPr>
          </p:nvSpPr>
          <p:spPr>
            <a:xfrm>
              <a:off x="7441" y="6486"/>
              <a:ext cx="72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dirty="0">
                  <a:solidFill>
                    <a:schemeClr val="bg1"/>
                  </a:solidFill>
                  <a:effectLst/>
                  <a:latin typeface="Impact" panose="020B0806030902050204" pitchFamily="34" charset="0"/>
                  <a:ea typeface="微软雅黑" panose="020B0502040204020203" charset="-122"/>
                  <a:cs typeface="Impact" panose="020B0806030902050204" pitchFamily="34" charset="0"/>
                </a:rPr>
                <a:t>1</a:t>
              </a:r>
              <a:endParaRPr lang="en-US" altLang="zh-CN" sz="1000" dirty="0">
                <a:solidFill>
                  <a:schemeClr val="bg1"/>
                </a:solidFill>
                <a:effectLst/>
                <a:latin typeface="Impact" panose="020B0806030902050204" pitchFamily="34" charset="0"/>
                <a:ea typeface="微软雅黑" panose="020B0502040204020203" charset="-122"/>
                <a:cs typeface="Impact" panose="020B0806030902050204" pitchFamily="34" charset="0"/>
              </a:endParaRPr>
            </a:p>
          </p:txBody>
        </p:sp>
        <p:sp>
          <p:nvSpPr>
            <p:cNvPr id="25" name="椭圆 13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2276" y="6325"/>
              <a:ext cx="881" cy="902"/>
            </a:xfrm>
            <a:prstGeom prst="ellipse">
              <a:avLst/>
            </a:prstGeom>
            <a:solidFill>
              <a:srgbClr val="6246E8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8755" tIns="49378" rIns="98755" bIns="49378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39" name="文本框 38"/>
            <p:cNvSpPr txBox="1"/>
            <p:nvPr>
              <p:custDataLst>
                <p:tags r:id="rId8"/>
              </p:custDataLst>
            </p:nvPr>
          </p:nvSpPr>
          <p:spPr>
            <a:xfrm>
              <a:off x="12219" y="6486"/>
              <a:ext cx="98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dirty="0">
                  <a:solidFill>
                    <a:schemeClr val="bg1"/>
                  </a:solidFill>
                  <a:effectLst/>
                  <a:latin typeface="Impact" panose="020B0806030902050204" pitchFamily="34" charset="0"/>
                  <a:ea typeface="微软雅黑" panose="020B0502040204020203" charset="-122"/>
                  <a:cs typeface="Impact" panose="020B0806030902050204" pitchFamily="34" charset="0"/>
                </a:rPr>
                <a:t>50</a:t>
              </a:r>
              <a:r>
                <a:rPr lang="en-US" altLang="zh-CN" sz="1000" dirty="0">
                  <a:solidFill>
                    <a:schemeClr val="bg1"/>
                  </a:solidFill>
                  <a:effectLst/>
                  <a:latin typeface="Impact" panose="020B0806030902050204" pitchFamily="34" charset="0"/>
                  <a:ea typeface="微软雅黑" panose="020B0502040204020203" charset="-122"/>
                  <a:cs typeface="Impact" panose="020B0806030902050204" pitchFamily="34" charset="0"/>
                </a:rPr>
                <a:t>%</a:t>
              </a:r>
              <a:endParaRPr lang="en-US" altLang="zh-CN" sz="1000" b="1" dirty="0">
                <a:solidFill>
                  <a:schemeClr val="bg1"/>
                </a:solidFill>
                <a:effectLst/>
                <a:latin typeface="Impact" panose="020B0806030902050204" pitchFamily="34" charset="0"/>
                <a:ea typeface="微软雅黑" panose="020B0502040204020203" charset="-122"/>
                <a:cs typeface="Impact" panose="020B0806030902050204" pitchFamily="34" charset="0"/>
              </a:endParaRPr>
            </a:p>
          </p:txBody>
        </p:sp>
        <p:sp>
          <p:nvSpPr>
            <p:cNvPr id="42" name="椭圆 13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494" y="6325"/>
              <a:ext cx="881" cy="902"/>
            </a:xfrm>
            <a:prstGeom prst="ellipse">
              <a:avLst/>
            </a:prstGeom>
            <a:solidFill>
              <a:srgbClr val="6246E8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8755" tIns="49378" rIns="98755" bIns="49378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  <a:sym typeface="+mn-ea"/>
              </a:endParaRPr>
            </a:p>
          </p:txBody>
        </p:sp>
        <p:pic>
          <p:nvPicPr>
            <p:cNvPr id="43" name="图片 42" descr="马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2678" y="6518"/>
              <a:ext cx="517" cy="517"/>
            </a:xfrm>
            <a:prstGeom prst="rect">
              <a:avLst/>
            </a:prstGeom>
            <a:effectLst/>
          </p:spPr>
        </p:pic>
        <p:sp>
          <p:nvSpPr>
            <p:cNvPr id="29" name="文本框 28"/>
            <p:cNvSpPr txBox="1"/>
            <p:nvPr>
              <p:custDataLst>
                <p:tags r:id="rId13"/>
              </p:custDataLst>
            </p:nvPr>
          </p:nvSpPr>
          <p:spPr>
            <a:xfrm>
              <a:off x="13253" y="7955"/>
              <a:ext cx="3567" cy="1189"/>
            </a:xfrm>
            <a:prstGeom prst="rect">
              <a:avLst/>
            </a:prstGeom>
            <a:noFill/>
          </p:spPr>
          <p:txBody>
            <a:bodyPr wrap="square" lIns="0" rtlCol="0">
              <a:spAutoFit/>
              <a:scene3d>
                <a:camera prst="orthographicFront"/>
                <a:lightRig rig="threePt" dir="t"/>
              </a:scene3d>
            </a:bodyPr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服务网络覆盖中国大陆及港澳、新加坡、泰国、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马来西亚和中东等地区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sym typeface="+mn-ea"/>
              </a:endParaRPr>
            </a:p>
          </p:txBody>
        </p:sp>
        <p:sp>
          <p:nvSpPr>
            <p:cNvPr id="28" name="椭圆 13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2276" y="8186"/>
              <a:ext cx="881" cy="902"/>
            </a:xfrm>
            <a:prstGeom prst="ellipse">
              <a:avLst/>
            </a:prstGeom>
            <a:solidFill>
              <a:srgbClr val="6246E8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8755" tIns="49378" rIns="98755" bIns="49378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  <a:sym typeface="+mn-ea"/>
              </a:endParaRPr>
            </a:p>
            <a:p>
              <a:pPr lvl="0" algn="ctr">
                <a:buClrTx/>
                <a:buSzTx/>
                <a:buFontTx/>
              </a:pPr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31" name="文本框 30"/>
            <p:cNvSpPr txBox="1"/>
            <p:nvPr>
              <p:custDataLst>
                <p:tags r:id="rId15"/>
              </p:custDataLst>
            </p:nvPr>
          </p:nvSpPr>
          <p:spPr>
            <a:xfrm>
              <a:off x="12236" y="8347"/>
              <a:ext cx="95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dirty="0">
                  <a:solidFill>
                    <a:schemeClr val="bg1"/>
                  </a:solidFill>
                  <a:effectLst/>
                  <a:latin typeface="Impact" panose="020B0806030902050204" pitchFamily="34" charset="0"/>
                  <a:ea typeface="微软雅黑" panose="020B0502040204020203" charset="-122"/>
                  <a:cs typeface="Impact" panose="020B0806030902050204" pitchFamily="34" charset="0"/>
                </a:rPr>
                <a:t>30</a:t>
              </a:r>
              <a:r>
                <a:rPr lang="en-US" altLang="zh-CN" sz="1200" dirty="0">
                  <a:solidFill>
                    <a:schemeClr val="bg1"/>
                  </a:solidFill>
                  <a:effectLst/>
                  <a:latin typeface="Impact" panose="020B0806030902050204" pitchFamily="34" charset="0"/>
                  <a:ea typeface="微软雅黑" panose="020B0502040204020203" charset="-122"/>
                  <a:cs typeface="Impact" panose="020B0806030902050204" pitchFamily="34" charset="0"/>
                </a:rPr>
                <a:t>+</a:t>
              </a:r>
              <a:endParaRPr lang="en-US" altLang="zh-CN" sz="1200" b="1" dirty="0">
                <a:solidFill>
                  <a:schemeClr val="bg1"/>
                </a:solidFill>
                <a:effectLst/>
                <a:latin typeface="Impact" panose="020B0806030902050204" pitchFamily="34" charset="0"/>
                <a:ea typeface="微软雅黑" panose="020B0502040204020203" charset="-122"/>
                <a:cs typeface="Impact" panose="020B0806030902050204" pitchFamily="34" charset="0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16"/>
              </p:custDataLst>
            </p:nvPr>
          </p:nvSpPr>
          <p:spPr>
            <a:xfrm>
              <a:off x="8374" y="7926"/>
              <a:ext cx="3331" cy="1305"/>
            </a:xfrm>
            <a:prstGeom prst="rect">
              <a:avLst/>
            </a:prstGeom>
            <a:noFill/>
          </p:spPr>
          <p:txBody>
            <a:bodyPr wrap="square" lIns="0" rtlCol="0">
              <a:spAutoFit/>
              <a:scene3d>
                <a:camera prst="orthographicFront"/>
                <a:lightRig rig="threePt" dir="t"/>
              </a:scene3d>
            </a:bodyPr>
            <a:p>
              <a:pPr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连续</a:t>
              </a:r>
              <a:r>
                <a:rPr lang="en-US" altLang="zh-CN" sz="16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7</a:t>
              </a:r>
              <a:r>
                <a:rPr lang="zh-CN" altLang="en-US" sz="16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年入选</a:t>
              </a:r>
              <a:endParaRPr lang="zh-CN" altLang="en-US" sz="1600" dirty="0">
                <a:solidFill>
                  <a:schemeClr val="tx1"/>
                </a:solidFill>
                <a:effectLst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Gartner AIOps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相关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cs typeface="Microsoft YaHei Semilight" panose="020B0502040204020203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报告及推荐厂商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cs typeface="Microsoft YaHei Semilight" panose="020B0502040204020203" charset="-122"/>
                <a:sym typeface="+mn-ea"/>
              </a:endParaRPr>
            </a:p>
          </p:txBody>
        </p:sp>
        <p:sp>
          <p:nvSpPr>
            <p:cNvPr id="26" name="椭圆 13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7389" y="8186"/>
              <a:ext cx="881" cy="902"/>
            </a:xfrm>
            <a:prstGeom prst="ellipse">
              <a:avLst/>
            </a:prstGeom>
            <a:solidFill>
              <a:srgbClr val="6246E8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8755" tIns="49378" rIns="98755" bIns="49378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38" name="文本框 37"/>
            <p:cNvSpPr txBox="1"/>
            <p:nvPr>
              <p:custDataLst>
                <p:tags r:id="rId18"/>
              </p:custDataLst>
            </p:nvPr>
          </p:nvSpPr>
          <p:spPr>
            <a:xfrm>
              <a:off x="7464" y="8347"/>
              <a:ext cx="724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dist"/>
              <a:r>
                <a:rPr lang="en-US" altLang="zh-CN" dirty="0">
                  <a:solidFill>
                    <a:schemeClr val="bg1"/>
                  </a:solidFill>
                  <a:effectLst/>
                  <a:latin typeface="Impact" panose="020B0806030902050204" pitchFamily="34" charset="0"/>
                  <a:ea typeface="微软雅黑" panose="020B0502040204020203" charset="-122"/>
                  <a:cs typeface="Impact" panose="020B0806030902050204" pitchFamily="34" charset="0"/>
                </a:rPr>
                <a:t>7</a:t>
              </a:r>
              <a:endParaRPr lang="en-US" altLang="zh-CN" sz="1000" dirty="0">
                <a:solidFill>
                  <a:schemeClr val="bg1"/>
                </a:solidFill>
                <a:effectLst/>
                <a:latin typeface="Impact" panose="020B0806030902050204" pitchFamily="34" charset="0"/>
                <a:ea typeface="微软雅黑" panose="020B0502040204020203" charset="-122"/>
                <a:cs typeface="Impact" panose="020B0806030902050204" pitchFamily="34" charset="0"/>
              </a:endParaRPr>
            </a:p>
          </p:txBody>
        </p:sp>
        <p:sp>
          <p:nvSpPr>
            <p:cNvPr id="40" name="文本框 39"/>
            <p:cNvSpPr txBox="1"/>
            <p:nvPr>
              <p:custDataLst>
                <p:tags r:id="rId19"/>
              </p:custDataLst>
            </p:nvPr>
          </p:nvSpPr>
          <p:spPr>
            <a:xfrm>
              <a:off x="3487" y="8028"/>
              <a:ext cx="2960" cy="11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</a:bodyPr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中国首家</a:t>
              </a: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ITIL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官方授权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cs typeface="Microsoft YaHei Semilight" panose="020B0502040204020203" charset="-122"/>
                <a:sym typeface="+mn-ea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6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IT</a:t>
              </a:r>
              <a:r>
                <a:rPr lang="zh-CN" altLang="en-US" sz="16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咨询合作伙伴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（</a:t>
              </a: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AXELOS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cs typeface="Microsoft YaHei Semilight" panose="020B0502040204020203" charset="-122"/>
                  <a:sym typeface="+mn-ea"/>
                </a:rPr>
                <a:t>）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cs typeface="Microsoft YaHei Semilight" panose="020B0502040204020203" charset="-122"/>
                <a:sym typeface="+mn-ea"/>
              </a:endParaRPr>
            </a:p>
          </p:txBody>
        </p:sp>
        <p:sp>
          <p:nvSpPr>
            <p:cNvPr id="47" name="椭圆 13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2484" y="8186"/>
              <a:ext cx="881" cy="902"/>
            </a:xfrm>
            <a:prstGeom prst="ellipse">
              <a:avLst/>
            </a:prstGeom>
            <a:solidFill>
              <a:srgbClr val="6246E8"/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8755" tIns="49378" rIns="98755" bIns="49378" numCol="1" spcCol="0" rtlCol="0" fromWordArt="0" anchor="ctr" anchorCtr="0" forceAA="0" compatLnSpc="1">
              <a:noAutofit/>
            </a:bodyPr>
            <a:p>
              <a:pPr lvl="0" algn="ctr">
                <a:buClrTx/>
                <a:buSzTx/>
                <a:buFontTx/>
              </a:pPr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48" name="图形 15"/>
            <p:cNvSpPr/>
            <p:nvPr>
              <p:custDataLst>
                <p:tags r:id="rId21"/>
              </p:custDataLst>
            </p:nvPr>
          </p:nvSpPr>
          <p:spPr>
            <a:xfrm>
              <a:off x="2674" y="8365"/>
              <a:ext cx="522" cy="545"/>
            </a:xfrm>
            <a:custGeom>
              <a:avLst/>
              <a:gdLst>
                <a:gd name="connsiteX0" fmla="*/ 550286 w 5291484"/>
                <a:gd name="connsiteY0" fmla="*/ 3967734 h 5783130"/>
                <a:gd name="connsiteX1" fmla="*/ 16886 w 5291484"/>
                <a:gd name="connsiteY1" fmla="*/ 4892040 h 5783130"/>
                <a:gd name="connsiteX2" fmla="*/ 146426 w 5291484"/>
                <a:gd name="connsiteY2" fmla="*/ 5075682 h 5783130"/>
                <a:gd name="connsiteX3" fmla="*/ 848990 w 5291484"/>
                <a:gd name="connsiteY3" fmla="*/ 4949190 h 5783130"/>
                <a:gd name="connsiteX4" fmla="*/ 987674 w 5291484"/>
                <a:gd name="connsiteY4" fmla="*/ 5029200 h 5783130"/>
                <a:gd name="connsiteX5" fmla="*/ 1229228 w 5291484"/>
                <a:gd name="connsiteY5" fmla="*/ 5701284 h 5783130"/>
                <a:gd name="connsiteX6" fmla="*/ 1453256 w 5291484"/>
                <a:gd name="connsiteY6" fmla="*/ 5721096 h 5783130"/>
                <a:gd name="connsiteX7" fmla="*/ 1941698 w 5291484"/>
                <a:gd name="connsiteY7" fmla="*/ 4875276 h 5783130"/>
                <a:gd name="connsiteX8" fmla="*/ 550286 w 5291484"/>
                <a:gd name="connsiteY8" fmla="*/ 3967734 h 5783130"/>
                <a:gd name="connsiteX9" fmla="*/ 550286 w 5291484"/>
                <a:gd name="connsiteY9" fmla="*/ 3967734 h 5783130"/>
                <a:gd name="connsiteX10" fmla="*/ 4733666 w 5291484"/>
                <a:gd name="connsiteY10" fmla="*/ 3956304 h 5783130"/>
                <a:gd name="connsiteX11" fmla="*/ 3348350 w 5291484"/>
                <a:gd name="connsiteY11" fmla="*/ 4872228 h 5783130"/>
                <a:gd name="connsiteX12" fmla="*/ 3838316 w 5291484"/>
                <a:gd name="connsiteY12" fmla="*/ 5721096 h 5783130"/>
                <a:gd name="connsiteX13" fmla="*/ 4062344 w 5291484"/>
                <a:gd name="connsiteY13" fmla="*/ 5701284 h 5783130"/>
                <a:gd name="connsiteX14" fmla="*/ 4303898 w 5291484"/>
                <a:gd name="connsiteY14" fmla="*/ 5029962 h 5783130"/>
                <a:gd name="connsiteX15" fmla="*/ 4442582 w 5291484"/>
                <a:gd name="connsiteY15" fmla="*/ 4949952 h 5783130"/>
                <a:gd name="connsiteX16" fmla="*/ 5145146 w 5291484"/>
                <a:gd name="connsiteY16" fmla="*/ 5076444 h 5783130"/>
                <a:gd name="connsiteX17" fmla="*/ 5274686 w 5291484"/>
                <a:gd name="connsiteY17" fmla="*/ 4892802 h 5783130"/>
                <a:gd name="connsiteX18" fmla="*/ 4733666 w 5291484"/>
                <a:gd name="connsiteY18" fmla="*/ 3956304 h 5783130"/>
                <a:gd name="connsiteX19" fmla="*/ 2637404 w 5291484"/>
                <a:gd name="connsiteY19" fmla="*/ 0 h 5783130"/>
                <a:gd name="connsiteX20" fmla="*/ 348356 w 5291484"/>
                <a:gd name="connsiteY20" fmla="*/ 2289048 h 5783130"/>
                <a:gd name="connsiteX21" fmla="*/ 762884 w 5291484"/>
                <a:gd name="connsiteY21" fmla="*/ 3598926 h 5783130"/>
                <a:gd name="connsiteX22" fmla="*/ 2637404 w 5291484"/>
                <a:gd name="connsiteY22" fmla="*/ 4578096 h 5783130"/>
                <a:gd name="connsiteX23" fmla="*/ 4926452 w 5291484"/>
                <a:gd name="connsiteY23" fmla="*/ 2289048 h 5783130"/>
                <a:gd name="connsiteX24" fmla="*/ 2637404 w 5291484"/>
                <a:gd name="connsiteY24" fmla="*/ 0 h 5783130"/>
                <a:gd name="connsiteX25" fmla="*/ 2637404 w 5291484"/>
                <a:gd name="connsiteY25" fmla="*/ 0 h 5783130"/>
                <a:gd name="connsiteX26" fmla="*/ 3320918 w 5291484"/>
                <a:gd name="connsiteY26" fmla="*/ 3228594 h 5783130"/>
                <a:gd name="connsiteX27" fmla="*/ 2645786 w 5291484"/>
                <a:gd name="connsiteY27" fmla="*/ 2873502 h 5783130"/>
                <a:gd name="connsiteX28" fmla="*/ 1970654 w 5291484"/>
                <a:gd name="connsiteY28" fmla="*/ 3228594 h 5783130"/>
                <a:gd name="connsiteX29" fmla="*/ 2099432 w 5291484"/>
                <a:gd name="connsiteY29" fmla="*/ 2476500 h 5783130"/>
                <a:gd name="connsiteX30" fmla="*/ 1553078 w 5291484"/>
                <a:gd name="connsiteY30" fmla="*/ 1943862 h 5783130"/>
                <a:gd name="connsiteX31" fmla="*/ 2308220 w 5291484"/>
                <a:gd name="connsiteY31" fmla="*/ 1834134 h 5783130"/>
                <a:gd name="connsiteX32" fmla="*/ 2645786 w 5291484"/>
                <a:gd name="connsiteY32" fmla="*/ 1149858 h 5783130"/>
                <a:gd name="connsiteX33" fmla="*/ 2983352 w 5291484"/>
                <a:gd name="connsiteY33" fmla="*/ 1834134 h 5783130"/>
                <a:gd name="connsiteX34" fmla="*/ 3738494 w 5291484"/>
                <a:gd name="connsiteY34" fmla="*/ 1943862 h 5783130"/>
                <a:gd name="connsiteX35" fmla="*/ 3192140 w 5291484"/>
                <a:gd name="connsiteY35" fmla="*/ 2476500 h 5783130"/>
                <a:gd name="connsiteX36" fmla="*/ 3320918 w 5291484"/>
                <a:gd name="connsiteY36" fmla="*/ 3228594 h 57831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91484" h="5783130">
                  <a:moveTo>
                    <a:pt x="550286" y="3967734"/>
                  </a:moveTo>
                  <a:lnTo>
                    <a:pt x="16886" y="4892040"/>
                  </a:lnTo>
                  <a:cubicBezTo>
                    <a:pt x="-35692" y="4983480"/>
                    <a:pt x="42032" y="5094732"/>
                    <a:pt x="146426" y="5075682"/>
                  </a:cubicBezTo>
                  <a:lnTo>
                    <a:pt x="848990" y="4949190"/>
                  </a:lnTo>
                  <a:cubicBezTo>
                    <a:pt x="908426" y="4938522"/>
                    <a:pt x="967100" y="4972050"/>
                    <a:pt x="987674" y="5029200"/>
                  </a:cubicBezTo>
                  <a:lnTo>
                    <a:pt x="1229228" y="5701284"/>
                  </a:lnTo>
                  <a:cubicBezTo>
                    <a:pt x="1265042" y="5800344"/>
                    <a:pt x="1399916" y="5812536"/>
                    <a:pt x="1453256" y="5721096"/>
                  </a:cubicBezTo>
                  <a:lnTo>
                    <a:pt x="1941698" y="4875276"/>
                  </a:lnTo>
                  <a:cubicBezTo>
                    <a:pt x="1385438" y="4725924"/>
                    <a:pt x="901568" y="4403598"/>
                    <a:pt x="550286" y="3967734"/>
                  </a:cubicBezTo>
                  <a:lnTo>
                    <a:pt x="550286" y="3967734"/>
                  </a:lnTo>
                  <a:close/>
                  <a:moveTo>
                    <a:pt x="4733666" y="3956304"/>
                  </a:moveTo>
                  <a:cubicBezTo>
                    <a:pt x="4384670" y="4394454"/>
                    <a:pt x="3902324" y="4719066"/>
                    <a:pt x="3348350" y="4872228"/>
                  </a:cubicBezTo>
                  <a:lnTo>
                    <a:pt x="3838316" y="5721096"/>
                  </a:lnTo>
                  <a:cubicBezTo>
                    <a:pt x="3890894" y="5812536"/>
                    <a:pt x="4026530" y="5800344"/>
                    <a:pt x="4062344" y="5701284"/>
                  </a:cubicBezTo>
                  <a:lnTo>
                    <a:pt x="4303898" y="5029962"/>
                  </a:lnTo>
                  <a:cubicBezTo>
                    <a:pt x="4324472" y="4972812"/>
                    <a:pt x="4383146" y="4939284"/>
                    <a:pt x="4442582" y="4949952"/>
                  </a:cubicBezTo>
                  <a:lnTo>
                    <a:pt x="5145146" y="5076444"/>
                  </a:lnTo>
                  <a:cubicBezTo>
                    <a:pt x="5248778" y="5095494"/>
                    <a:pt x="5327264" y="4983480"/>
                    <a:pt x="5274686" y="4892802"/>
                  </a:cubicBezTo>
                  <a:lnTo>
                    <a:pt x="4733666" y="3956304"/>
                  </a:lnTo>
                  <a:close/>
                  <a:moveTo>
                    <a:pt x="2637404" y="0"/>
                  </a:moveTo>
                  <a:cubicBezTo>
                    <a:pt x="1375532" y="0"/>
                    <a:pt x="348356" y="1027176"/>
                    <a:pt x="348356" y="2289048"/>
                  </a:cubicBezTo>
                  <a:cubicBezTo>
                    <a:pt x="348356" y="2775966"/>
                    <a:pt x="502280" y="3227070"/>
                    <a:pt x="762884" y="3598926"/>
                  </a:cubicBezTo>
                  <a:cubicBezTo>
                    <a:pt x="1177412" y="4190238"/>
                    <a:pt x="1862450" y="4578096"/>
                    <a:pt x="2637404" y="4578096"/>
                  </a:cubicBezTo>
                  <a:cubicBezTo>
                    <a:pt x="3900038" y="4578096"/>
                    <a:pt x="4926452" y="3550920"/>
                    <a:pt x="4926452" y="2289048"/>
                  </a:cubicBezTo>
                  <a:cubicBezTo>
                    <a:pt x="4926452" y="1027176"/>
                    <a:pt x="3900038" y="0"/>
                    <a:pt x="2637404" y="0"/>
                  </a:cubicBezTo>
                  <a:lnTo>
                    <a:pt x="2637404" y="0"/>
                  </a:lnTo>
                  <a:close/>
                  <a:moveTo>
                    <a:pt x="3320918" y="3228594"/>
                  </a:moveTo>
                  <a:lnTo>
                    <a:pt x="2645786" y="2873502"/>
                  </a:lnTo>
                  <a:lnTo>
                    <a:pt x="1970654" y="3228594"/>
                  </a:lnTo>
                  <a:lnTo>
                    <a:pt x="2099432" y="2476500"/>
                  </a:lnTo>
                  <a:lnTo>
                    <a:pt x="1553078" y="1943862"/>
                  </a:lnTo>
                  <a:lnTo>
                    <a:pt x="2308220" y="1834134"/>
                  </a:lnTo>
                  <a:lnTo>
                    <a:pt x="2645786" y="1149858"/>
                  </a:lnTo>
                  <a:lnTo>
                    <a:pt x="2983352" y="1834134"/>
                  </a:lnTo>
                  <a:lnTo>
                    <a:pt x="3738494" y="1943862"/>
                  </a:lnTo>
                  <a:lnTo>
                    <a:pt x="3192140" y="2476500"/>
                  </a:lnTo>
                  <a:lnTo>
                    <a:pt x="3320918" y="3228594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  <a:effectLst/>
          </p:spPr>
          <p:txBody>
            <a:bodyPr rtlCol="0" anchor="ctr"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8" name="文本框 7"/>
          <p:cNvSpPr txBox="1"/>
          <p:nvPr>
            <p:custDataLst>
              <p:tags r:id="rId22"/>
            </p:custDataLst>
          </p:nvPr>
        </p:nvSpPr>
        <p:spPr>
          <a:xfrm>
            <a:off x="220345" y="258128"/>
            <a:ext cx="11260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思源宋体 CN Heavy" panose="02020300000000000000" pitchFamily="18" charset="-122"/>
                <a:ea typeface="思源宋体 CN Heavy" panose="02020300000000000000" pitchFamily="18" charset="-122"/>
              </a:defRPr>
            </a:lvl1pPr>
          </a:lstStyle>
          <a:p>
            <a:r>
              <a:rPr lang="zh-CN" altLang="en-US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</a:rPr>
              <a:t>关于</a:t>
            </a:r>
            <a:r>
              <a:rPr lang="zh-CN" altLang="en-US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</a:rPr>
              <a:t>云智慧</a:t>
            </a:r>
            <a:endParaRPr lang="zh-CN" altLang="en-US" sz="2000" b="1" dirty="0">
              <a:solidFill>
                <a:srgbClr val="6246E8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58" name="矩形 57"/>
          <p:cNvSpPr/>
          <p:nvPr/>
        </p:nvSpPr>
        <p:spPr>
          <a:xfrm flipH="1">
            <a:off x="220345" y="206375"/>
            <a:ext cx="36195" cy="502285"/>
          </a:xfrm>
          <a:prstGeom prst="rect">
            <a:avLst/>
          </a:prstGeom>
          <a:solidFill>
            <a:srgbClr val="624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800350" y="1294130"/>
            <a:ext cx="6481445" cy="2251075"/>
            <a:chOff x="4497" y="2259"/>
            <a:chExt cx="10207" cy="3545"/>
          </a:xfrm>
        </p:grpSpPr>
        <p:sp>
          <p:nvSpPr>
            <p:cNvPr id="49" name="文本框 48"/>
            <p:cNvSpPr txBox="1"/>
            <p:nvPr>
              <p:custDataLst>
                <p:tags r:id="rId23"/>
              </p:custDataLst>
            </p:nvPr>
          </p:nvSpPr>
          <p:spPr>
            <a:xfrm>
              <a:off x="4497" y="3491"/>
              <a:ext cx="10207" cy="2313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algn="ctr">
                <a:lnSpc>
                  <a:spcPct val="160000"/>
                </a:lnSpc>
              </a:pPr>
              <a:r>
                <a:rPr lang="zh-CN" altLang="en-US" sz="1400" dirty="0">
                  <a:solidFill>
                    <a:srgbClr val="1E293B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云智慧是专注于</a:t>
              </a:r>
              <a:r>
                <a:rPr lang="en-US" altLang="zh-CN" sz="1400" dirty="0">
                  <a:solidFill>
                    <a:srgbClr val="1E293B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AI </a:t>
              </a:r>
              <a:r>
                <a:rPr lang="zh-CN" altLang="en-US" sz="1400" dirty="0">
                  <a:solidFill>
                    <a:srgbClr val="1E293B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基础设施智能运维的服务商，帮助客户构建电力、</a:t>
              </a:r>
              <a:r>
                <a:rPr lang="en-US" altLang="zh-CN" sz="1400" dirty="0">
                  <a:solidFill>
                    <a:srgbClr val="1E293B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AI</a:t>
              </a:r>
              <a:r>
                <a:rPr lang="zh-CN" altLang="en-US" sz="1400" dirty="0">
                  <a:solidFill>
                    <a:srgbClr val="1E293B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算力与服务、</a:t>
              </a:r>
              <a:r>
                <a:rPr lang="en-US" altLang="zh-CN" sz="1400" dirty="0">
                  <a:solidFill>
                    <a:srgbClr val="1E293B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AI </a:t>
              </a:r>
              <a:r>
                <a:rPr lang="zh-CN" altLang="en-US" sz="1400" dirty="0">
                  <a:solidFill>
                    <a:srgbClr val="1E293B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智能体的全栈安全和可靠性保障体系。致力于保障</a:t>
              </a:r>
              <a:r>
                <a:rPr lang="en-US" altLang="zh-CN" sz="1400" dirty="0">
                  <a:solidFill>
                    <a:srgbClr val="1E293B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AI</a:t>
              </a:r>
              <a:r>
                <a:rPr lang="zh-CN" altLang="en-US" sz="1400" dirty="0">
                  <a:solidFill>
                    <a:srgbClr val="1E293B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基础设施规模化、连续性、稳定运行，通过监测、预警、快速响应、自动化运维与合规治理，帮助客户实现更高可用性、更低风险与更优运营成本。</a:t>
              </a:r>
              <a:endParaRPr lang="zh-CN" altLang="en-US" sz="1400" dirty="0">
                <a:solidFill>
                  <a:srgbClr val="1E293B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endParaRPr>
            </a:p>
          </p:txBody>
        </p:sp>
        <p:sp>
          <p:nvSpPr>
            <p:cNvPr id="51" name="文本框 50"/>
            <p:cNvSpPr txBox="1"/>
            <p:nvPr>
              <p:custDataLst>
                <p:tags r:id="rId24"/>
              </p:custDataLst>
            </p:nvPr>
          </p:nvSpPr>
          <p:spPr>
            <a:xfrm>
              <a:off x="4738" y="2259"/>
              <a:ext cx="9696" cy="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pPr algn="ctr"/>
              <a:r>
                <a:rPr lang="en-US" altLang="zh-CN" sz="2400" b="1" dirty="0">
                  <a:solidFill>
                    <a:srgbClr val="6246E8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微软雅黑" panose="020B0502040204020203" charset="-122"/>
                  <a:sym typeface="+mn-ea"/>
                </a:rPr>
                <a:t>AI for AI Infrastructure</a:t>
              </a:r>
              <a:endParaRPr lang="en-US" altLang="zh-CN" sz="2400" b="1" dirty="0">
                <a:solidFill>
                  <a:srgbClr val="6246E8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微软雅黑" panose="020B0502040204020203" charset="-122"/>
                <a:sym typeface="+mn-ea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4739" y="3282"/>
              <a:ext cx="9694" cy="0"/>
            </a:xfrm>
            <a:prstGeom prst="line">
              <a:avLst/>
            </a:prstGeom>
            <a:ln>
              <a:solidFill>
                <a:srgbClr val="6246E8"/>
              </a:soli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>
            <p:custDataLst>
              <p:tags r:id="rId1"/>
            </p:custDataLst>
          </p:nvPr>
        </p:nvSpPr>
        <p:spPr>
          <a:xfrm>
            <a:off x="0" y="3482975"/>
            <a:ext cx="12218035" cy="337439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80" name="矩形: 圆角 63"/>
          <p:cNvSpPr/>
          <p:nvPr/>
        </p:nvSpPr>
        <p:spPr>
          <a:xfrm>
            <a:off x="10012680" y="4393565"/>
            <a:ext cx="116395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81" name="矩形: 圆角 51"/>
          <p:cNvSpPr/>
          <p:nvPr/>
        </p:nvSpPr>
        <p:spPr>
          <a:xfrm>
            <a:off x="10012680" y="4810760"/>
            <a:ext cx="116395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83" name="矩形: 圆角 63"/>
          <p:cNvSpPr/>
          <p:nvPr/>
        </p:nvSpPr>
        <p:spPr>
          <a:xfrm>
            <a:off x="10020935" y="5251450"/>
            <a:ext cx="117538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84" name="矩形: 圆角 51"/>
          <p:cNvSpPr/>
          <p:nvPr/>
        </p:nvSpPr>
        <p:spPr>
          <a:xfrm>
            <a:off x="10020935" y="5665470"/>
            <a:ext cx="117538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64" name="矩形: 圆角 63"/>
          <p:cNvSpPr/>
          <p:nvPr/>
        </p:nvSpPr>
        <p:spPr>
          <a:xfrm>
            <a:off x="10012045" y="1781175"/>
            <a:ext cx="116395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65" name="矩形: 圆角 51"/>
          <p:cNvSpPr/>
          <p:nvPr/>
        </p:nvSpPr>
        <p:spPr>
          <a:xfrm>
            <a:off x="10012045" y="2195830"/>
            <a:ext cx="116395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74" name="矩形: 圆角 63"/>
          <p:cNvSpPr/>
          <p:nvPr/>
        </p:nvSpPr>
        <p:spPr>
          <a:xfrm>
            <a:off x="10008235" y="2643505"/>
            <a:ext cx="116395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75" name="矩形: 圆角 51"/>
          <p:cNvSpPr/>
          <p:nvPr/>
        </p:nvSpPr>
        <p:spPr>
          <a:xfrm>
            <a:off x="10008235" y="3067685"/>
            <a:ext cx="116395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77" name="矩形: 圆角 63"/>
          <p:cNvSpPr/>
          <p:nvPr/>
        </p:nvSpPr>
        <p:spPr>
          <a:xfrm>
            <a:off x="10012680" y="3510280"/>
            <a:ext cx="116395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78" name="矩形: 圆角 51"/>
          <p:cNvSpPr/>
          <p:nvPr/>
        </p:nvSpPr>
        <p:spPr>
          <a:xfrm>
            <a:off x="10012680" y="3934460"/>
            <a:ext cx="116395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15" name="矩形: 圆角 45"/>
          <p:cNvSpPr/>
          <p:nvPr/>
        </p:nvSpPr>
        <p:spPr>
          <a:xfrm>
            <a:off x="2731770" y="265303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16" name="矩形: 圆角 38"/>
          <p:cNvSpPr/>
          <p:nvPr/>
        </p:nvSpPr>
        <p:spPr>
          <a:xfrm>
            <a:off x="1263650" y="2653665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6350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17" name="矩形: 圆角 57"/>
          <p:cNvSpPr/>
          <p:nvPr/>
        </p:nvSpPr>
        <p:spPr>
          <a:xfrm>
            <a:off x="5666740" y="265303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18" name="矩形: 圆角 51"/>
          <p:cNvSpPr/>
          <p:nvPr/>
        </p:nvSpPr>
        <p:spPr>
          <a:xfrm>
            <a:off x="4199890" y="265303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19" name="矩形: 圆角 63"/>
          <p:cNvSpPr/>
          <p:nvPr/>
        </p:nvSpPr>
        <p:spPr>
          <a:xfrm>
            <a:off x="7134225" y="265303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20" name="矩形: 圆角 51"/>
          <p:cNvSpPr/>
          <p:nvPr/>
        </p:nvSpPr>
        <p:spPr>
          <a:xfrm>
            <a:off x="8601710" y="265303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22" name="矩形: 圆角 45"/>
          <p:cNvSpPr/>
          <p:nvPr/>
        </p:nvSpPr>
        <p:spPr>
          <a:xfrm>
            <a:off x="2731770" y="308356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23" name="矩形: 圆角 38"/>
          <p:cNvSpPr/>
          <p:nvPr/>
        </p:nvSpPr>
        <p:spPr>
          <a:xfrm>
            <a:off x="1263650" y="3084195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6350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24" name="矩形: 圆角 57"/>
          <p:cNvSpPr/>
          <p:nvPr/>
        </p:nvSpPr>
        <p:spPr>
          <a:xfrm>
            <a:off x="5666740" y="308356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25" name="矩形: 圆角 51"/>
          <p:cNvSpPr/>
          <p:nvPr/>
        </p:nvSpPr>
        <p:spPr>
          <a:xfrm>
            <a:off x="4199890" y="308356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26" name="矩形: 圆角 63"/>
          <p:cNvSpPr/>
          <p:nvPr/>
        </p:nvSpPr>
        <p:spPr>
          <a:xfrm>
            <a:off x="7134225" y="308356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27" name="矩形: 圆角 51"/>
          <p:cNvSpPr/>
          <p:nvPr/>
        </p:nvSpPr>
        <p:spPr>
          <a:xfrm>
            <a:off x="8601710" y="308356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25" name="矩形: 圆角 45"/>
          <p:cNvSpPr/>
          <p:nvPr/>
        </p:nvSpPr>
        <p:spPr>
          <a:xfrm>
            <a:off x="2731770" y="178435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26" name="矩形: 圆角 38"/>
          <p:cNvSpPr/>
          <p:nvPr/>
        </p:nvSpPr>
        <p:spPr>
          <a:xfrm>
            <a:off x="1263650" y="1784985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6350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sp>
        <p:nvSpPr>
          <p:cNvPr id="35" name="矩形: 圆角 57"/>
          <p:cNvSpPr/>
          <p:nvPr/>
        </p:nvSpPr>
        <p:spPr>
          <a:xfrm>
            <a:off x="5666740" y="178498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29" name="矩形: 圆角 51"/>
          <p:cNvSpPr/>
          <p:nvPr/>
        </p:nvSpPr>
        <p:spPr>
          <a:xfrm>
            <a:off x="4199890" y="178435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41" name="矩形: 圆角 63"/>
          <p:cNvSpPr/>
          <p:nvPr/>
        </p:nvSpPr>
        <p:spPr>
          <a:xfrm>
            <a:off x="7134225" y="178435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96" name="矩形: 圆角 51"/>
          <p:cNvSpPr/>
          <p:nvPr/>
        </p:nvSpPr>
        <p:spPr>
          <a:xfrm>
            <a:off x="8601710" y="178435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98" name="矩形: 圆角 45"/>
          <p:cNvSpPr/>
          <p:nvPr/>
        </p:nvSpPr>
        <p:spPr>
          <a:xfrm>
            <a:off x="2731770" y="220535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99" name="矩形: 圆角 38"/>
          <p:cNvSpPr/>
          <p:nvPr/>
        </p:nvSpPr>
        <p:spPr>
          <a:xfrm>
            <a:off x="1263650" y="2205990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6350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00" name="矩形: 圆角 57"/>
          <p:cNvSpPr/>
          <p:nvPr/>
        </p:nvSpPr>
        <p:spPr>
          <a:xfrm>
            <a:off x="5666740" y="220535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01" name="矩形: 圆角 51"/>
          <p:cNvSpPr/>
          <p:nvPr/>
        </p:nvSpPr>
        <p:spPr>
          <a:xfrm>
            <a:off x="4199890" y="220535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02" name="矩形: 圆角 63"/>
          <p:cNvSpPr/>
          <p:nvPr/>
        </p:nvSpPr>
        <p:spPr>
          <a:xfrm>
            <a:off x="7134225" y="220535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03" name="矩形: 圆角 51"/>
          <p:cNvSpPr/>
          <p:nvPr/>
        </p:nvSpPr>
        <p:spPr>
          <a:xfrm>
            <a:off x="8601710" y="220535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34" name="矩形: 圆角 45"/>
          <p:cNvSpPr/>
          <p:nvPr/>
        </p:nvSpPr>
        <p:spPr>
          <a:xfrm>
            <a:off x="2731770" y="351980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35" name="矩形: 圆角 38"/>
          <p:cNvSpPr/>
          <p:nvPr/>
        </p:nvSpPr>
        <p:spPr>
          <a:xfrm>
            <a:off x="1263650" y="3529330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36" name="矩形: 圆角 57"/>
          <p:cNvSpPr/>
          <p:nvPr/>
        </p:nvSpPr>
        <p:spPr>
          <a:xfrm>
            <a:off x="5666740" y="351980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37" name="矩形: 圆角 51"/>
          <p:cNvSpPr/>
          <p:nvPr/>
        </p:nvSpPr>
        <p:spPr>
          <a:xfrm>
            <a:off x="4199890" y="351980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38" name="矩形: 圆角 63"/>
          <p:cNvSpPr/>
          <p:nvPr/>
        </p:nvSpPr>
        <p:spPr>
          <a:xfrm>
            <a:off x="7134225" y="351028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39" name="矩形: 圆角 51"/>
          <p:cNvSpPr/>
          <p:nvPr/>
        </p:nvSpPr>
        <p:spPr>
          <a:xfrm>
            <a:off x="8601710" y="351028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41" name="矩形: 圆角 45"/>
          <p:cNvSpPr/>
          <p:nvPr/>
        </p:nvSpPr>
        <p:spPr>
          <a:xfrm>
            <a:off x="2731770" y="395033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42" name="矩形: 圆角 38"/>
          <p:cNvSpPr/>
          <p:nvPr/>
        </p:nvSpPr>
        <p:spPr>
          <a:xfrm>
            <a:off x="1263650" y="3950970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43" name="矩形: 圆角 57"/>
          <p:cNvSpPr/>
          <p:nvPr/>
        </p:nvSpPr>
        <p:spPr>
          <a:xfrm>
            <a:off x="5666740" y="395033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44" name="矩形: 圆角 51"/>
          <p:cNvSpPr/>
          <p:nvPr/>
        </p:nvSpPr>
        <p:spPr>
          <a:xfrm>
            <a:off x="4209415" y="394589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45" name="矩形: 圆角 63"/>
          <p:cNvSpPr/>
          <p:nvPr/>
        </p:nvSpPr>
        <p:spPr>
          <a:xfrm>
            <a:off x="7140575" y="394081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46" name="矩形: 圆角 51"/>
          <p:cNvSpPr/>
          <p:nvPr/>
        </p:nvSpPr>
        <p:spPr>
          <a:xfrm>
            <a:off x="8601710" y="394081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53" name="矩形: 圆角 45"/>
          <p:cNvSpPr/>
          <p:nvPr/>
        </p:nvSpPr>
        <p:spPr>
          <a:xfrm>
            <a:off x="2731770" y="440055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54" name="矩形: 圆角 38"/>
          <p:cNvSpPr/>
          <p:nvPr/>
        </p:nvSpPr>
        <p:spPr>
          <a:xfrm>
            <a:off x="1263650" y="4401185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55" name="矩形: 圆角 57"/>
          <p:cNvSpPr/>
          <p:nvPr/>
        </p:nvSpPr>
        <p:spPr>
          <a:xfrm>
            <a:off x="5666740" y="440055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56" name="矩形: 圆角 51"/>
          <p:cNvSpPr/>
          <p:nvPr/>
        </p:nvSpPr>
        <p:spPr>
          <a:xfrm>
            <a:off x="4199890" y="440055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57" name="矩形: 圆角 63"/>
          <p:cNvSpPr/>
          <p:nvPr/>
        </p:nvSpPr>
        <p:spPr>
          <a:xfrm>
            <a:off x="7134225" y="440055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58" name="矩形: 圆角 51"/>
          <p:cNvSpPr/>
          <p:nvPr/>
        </p:nvSpPr>
        <p:spPr>
          <a:xfrm>
            <a:off x="8601710" y="440055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60" name="矩形: 圆角 45"/>
          <p:cNvSpPr/>
          <p:nvPr/>
        </p:nvSpPr>
        <p:spPr>
          <a:xfrm>
            <a:off x="2731770" y="482028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61" name="矩形: 圆角 38"/>
          <p:cNvSpPr/>
          <p:nvPr/>
        </p:nvSpPr>
        <p:spPr>
          <a:xfrm>
            <a:off x="1263650" y="4820920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62" name="矩形: 圆角 57"/>
          <p:cNvSpPr/>
          <p:nvPr/>
        </p:nvSpPr>
        <p:spPr>
          <a:xfrm>
            <a:off x="5666740" y="482028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63" name="矩形: 圆角 51"/>
          <p:cNvSpPr/>
          <p:nvPr/>
        </p:nvSpPr>
        <p:spPr>
          <a:xfrm>
            <a:off x="4199890" y="482028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64" name="矩形: 圆角 63"/>
          <p:cNvSpPr/>
          <p:nvPr/>
        </p:nvSpPr>
        <p:spPr>
          <a:xfrm>
            <a:off x="7134225" y="482028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65" name="矩形: 圆角 51"/>
          <p:cNvSpPr/>
          <p:nvPr/>
        </p:nvSpPr>
        <p:spPr>
          <a:xfrm>
            <a:off x="8601710" y="482028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73" name="矩形: 圆角 45"/>
          <p:cNvSpPr/>
          <p:nvPr/>
        </p:nvSpPr>
        <p:spPr>
          <a:xfrm>
            <a:off x="2725420" y="526605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74" name="矩形: 圆角 38"/>
          <p:cNvSpPr/>
          <p:nvPr/>
        </p:nvSpPr>
        <p:spPr>
          <a:xfrm>
            <a:off x="1257300" y="5266690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75" name="矩形: 圆角 57"/>
          <p:cNvSpPr/>
          <p:nvPr/>
        </p:nvSpPr>
        <p:spPr>
          <a:xfrm>
            <a:off x="5660390" y="526605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76" name="矩形: 圆角 51"/>
          <p:cNvSpPr/>
          <p:nvPr/>
        </p:nvSpPr>
        <p:spPr>
          <a:xfrm>
            <a:off x="4193540" y="526605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77" name="矩形: 圆角 63"/>
          <p:cNvSpPr/>
          <p:nvPr/>
        </p:nvSpPr>
        <p:spPr>
          <a:xfrm>
            <a:off x="7127875" y="526605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78" name="矩形: 圆角 51"/>
          <p:cNvSpPr/>
          <p:nvPr/>
        </p:nvSpPr>
        <p:spPr>
          <a:xfrm>
            <a:off x="8595360" y="526605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0" name="矩形: 圆角 45"/>
          <p:cNvSpPr/>
          <p:nvPr/>
        </p:nvSpPr>
        <p:spPr>
          <a:xfrm>
            <a:off x="2725420" y="568833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1" name="矩形: 圆角 38"/>
          <p:cNvSpPr/>
          <p:nvPr/>
        </p:nvSpPr>
        <p:spPr>
          <a:xfrm>
            <a:off x="1257300" y="5688965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2" name="矩形: 圆角 57"/>
          <p:cNvSpPr/>
          <p:nvPr/>
        </p:nvSpPr>
        <p:spPr>
          <a:xfrm>
            <a:off x="5660390" y="568833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3" name="矩形: 圆角 51"/>
          <p:cNvSpPr/>
          <p:nvPr/>
        </p:nvSpPr>
        <p:spPr>
          <a:xfrm>
            <a:off x="4193540" y="568833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5" name="矩形: 圆角 63"/>
          <p:cNvSpPr/>
          <p:nvPr/>
        </p:nvSpPr>
        <p:spPr>
          <a:xfrm>
            <a:off x="7127875" y="5679440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6" name="矩形: 圆角 51"/>
          <p:cNvSpPr/>
          <p:nvPr/>
        </p:nvSpPr>
        <p:spPr>
          <a:xfrm>
            <a:off x="8595360" y="5681345"/>
            <a:ext cx="1257300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pic>
        <p:nvPicPr>
          <p:cNvPr id="197" name="图片 1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8845" y="3977640"/>
            <a:ext cx="913130" cy="288290"/>
          </a:xfrm>
          <a:prstGeom prst="rect">
            <a:avLst/>
          </a:prstGeom>
        </p:spPr>
      </p:pic>
      <p:pic>
        <p:nvPicPr>
          <p:cNvPr id="207" name="图片 20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9765" y="2726690"/>
            <a:ext cx="1097280" cy="219075"/>
          </a:xfrm>
          <a:prstGeom prst="rect">
            <a:avLst/>
          </a:prstGeom>
        </p:spPr>
      </p:pic>
      <p:pic>
        <p:nvPicPr>
          <p:cNvPr id="208" name="图片 20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41715" y="3092450"/>
            <a:ext cx="1117600" cy="313055"/>
          </a:xfrm>
          <a:prstGeom prst="rect">
            <a:avLst/>
          </a:prstGeom>
        </p:spPr>
      </p:pic>
      <p:pic>
        <p:nvPicPr>
          <p:cNvPr id="215" name="图片 2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2920" y="3121025"/>
            <a:ext cx="978535" cy="324485"/>
          </a:xfrm>
          <a:prstGeom prst="rect">
            <a:avLst/>
          </a:prstGeom>
        </p:spPr>
      </p:pic>
      <p:pic>
        <p:nvPicPr>
          <p:cNvPr id="217" name="图片 2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3935" y="2715260"/>
            <a:ext cx="1148715" cy="254635"/>
          </a:xfrm>
          <a:prstGeom prst="rect">
            <a:avLst/>
          </a:prstGeom>
        </p:spPr>
      </p:pic>
      <p:pic>
        <p:nvPicPr>
          <p:cNvPr id="219" name="图片 2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4530" y="4432935"/>
            <a:ext cx="1049020" cy="280670"/>
          </a:xfrm>
          <a:prstGeom prst="rect">
            <a:avLst/>
          </a:prstGeom>
        </p:spPr>
      </p:pic>
      <p:pic>
        <p:nvPicPr>
          <p:cNvPr id="220" name="图片 21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68560" y="4422140"/>
            <a:ext cx="930275" cy="318770"/>
          </a:xfrm>
          <a:prstGeom prst="rect">
            <a:avLst/>
          </a:prstGeom>
        </p:spPr>
      </p:pic>
      <p:pic>
        <p:nvPicPr>
          <p:cNvPr id="234" name="图片 23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96060" y="5289550"/>
            <a:ext cx="713105" cy="306070"/>
          </a:xfrm>
          <a:prstGeom prst="rect">
            <a:avLst/>
          </a:prstGeom>
        </p:spPr>
      </p:pic>
      <p:pic>
        <p:nvPicPr>
          <p:cNvPr id="248" name="图片 24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33000" y="1819910"/>
            <a:ext cx="1114425" cy="266700"/>
          </a:xfrm>
          <a:prstGeom prst="rect">
            <a:avLst/>
          </a:prstGeom>
        </p:spPr>
      </p:pic>
      <p:pic>
        <p:nvPicPr>
          <p:cNvPr id="12" name="Drawing 1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03440" y="5281295"/>
            <a:ext cx="1043305" cy="358140"/>
          </a:xfrm>
          <a:prstGeom prst="rect">
            <a:avLst/>
          </a:prstGeom>
        </p:spPr>
      </p:pic>
      <p:pic>
        <p:nvPicPr>
          <p:cNvPr id="13" name="Drawing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94505" y="5316855"/>
            <a:ext cx="1015365" cy="316865"/>
          </a:xfrm>
          <a:prstGeom prst="rect">
            <a:avLst/>
          </a:prstGeom>
        </p:spPr>
      </p:pic>
      <p:pic>
        <p:nvPicPr>
          <p:cNvPr id="16" name="Drawing 15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165340" y="1829435"/>
            <a:ext cx="1208405" cy="295275"/>
          </a:xfrm>
          <a:prstGeom prst="rect">
            <a:avLst/>
          </a:prstGeom>
        </p:spPr>
      </p:pic>
      <p:pic>
        <p:nvPicPr>
          <p:cNvPr id="46" name="图片 45" descr="6bb7b2f9-adb0-41be-a0e7-bfa66559e865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336415" y="2244725"/>
            <a:ext cx="932180" cy="280035"/>
          </a:xfrm>
          <a:prstGeom prst="rect">
            <a:avLst/>
          </a:prstGeom>
        </p:spPr>
      </p:pic>
      <p:pic>
        <p:nvPicPr>
          <p:cNvPr id="47" name="图片 46" descr="img_v2_f466fa43-a8fd-465a-b3e8-91d65df32a0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373880" y="3970020"/>
            <a:ext cx="927735" cy="3175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60980" y="4851400"/>
            <a:ext cx="1233805" cy="3143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218420" y="2233930"/>
            <a:ext cx="750570" cy="28067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05630" y="5725795"/>
            <a:ext cx="832485" cy="30289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160000" y="4864100"/>
            <a:ext cx="850265" cy="27432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 cstate="print"/>
          <a:stretch>
            <a:fillRect/>
          </a:stretch>
        </p:blipFill>
        <p:spPr>
          <a:xfrm>
            <a:off x="8738879" y="2278615"/>
            <a:ext cx="982962" cy="23575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230370" y="4469765"/>
            <a:ext cx="1188085" cy="2089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739765" y="4769485"/>
            <a:ext cx="1310005" cy="45148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753995" y="5769610"/>
            <a:ext cx="1199515" cy="20764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8729345" y="5293995"/>
            <a:ext cx="937260" cy="30607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822575" y="3122930"/>
            <a:ext cx="1061720" cy="27876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7185660" y="4469765"/>
            <a:ext cx="1078865" cy="21399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276465" y="5750560"/>
            <a:ext cx="896620" cy="2286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725535" y="5716905"/>
            <a:ext cx="974725" cy="29273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779135" y="5737860"/>
            <a:ext cx="1047115" cy="28765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207885" y="3559810"/>
            <a:ext cx="1123315" cy="29019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266565" y="3568700"/>
            <a:ext cx="1143000" cy="2286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809240" y="3578225"/>
            <a:ext cx="1047750" cy="228600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464310" y="4448175"/>
            <a:ext cx="744855" cy="25336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343660" y="5769610"/>
            <a:ext cx="1086485" cy="208280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753100" y="5289550"/>
            <a:ext cx="1111885" cy="24003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215130" y="1803400"/>
            <a:ext cx="1174750" cy="324485"/>
          </a:xfrm>
          <a:prstGeom prst="rect">
            <a:avLst/>
          </a:prstGeom>
        </p:spPr>
      </p:pic>
      <p:pic>
        <p:nvPicPr>
          <p:cNvPr id="44" name="图片 43" descr="7d405bbb-c587-4ec4-b0fd-22442a3ef00d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332865" y="1805940"/>
            <a:ext cx="1085850" cy="334010"/>
          </a:xfrm>
          <a:prstGeom prst="rect">
            <a:avLst/>
          </a:prstGeom>
        </p:spPr>
      </p:pic>
      <p:pic>
        <p:nvPicPr>
          <p:cNvPr id="5" name="图片 4" descr="工商银行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1287145" y="3592830"/>
            <a:ext cx="1210310" cy="257810"/>
          </a:xfrm>
          <a:prstGeom prst="rect">
            <a:avLst/>
          </a:prstGeom>
        </p:spPr>
      </p:pic>
      <p:pic>
        <p:nvPicPr>
          <p:cNvPr id="31" name="图片 30" descr="中央结算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1322070" y="4009390"/>
            <a:ext cx="1120140" cy="264160"/>
          </a:xfrm>
          <a:prstGeom prst="rect">
            <a:avLst/>
          </a:prstGeom>
        </p:spPr>
      </p:pic>
      <p:pic>
        <p:nvPicPr>
          <p:cNvPr id="40" name="图片 39" descr="上海银行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718550" y="4009390"/>
            <a:ext cx="948055" cy="258445"/>
          </a:xfrm>
          <a:prstGeom prst="rect">
            <a:avLst/>
          </a:prstGeom>
        </p:spPr>
      </p:pic>
      <p:pic>
        <p:nvPicPr>
          <p:cNvPr id="45" name="图片 44" descr="数字海南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5750560" y="3093085"/>
            <a:ext cx="1075690" cy="338455"/>
          </a:xfrm>
          <a:prstGeom prst="rect">
            <a:avLst/>
          </a:prstGeom>
        </p:spPr>
      </p:pic>
      <p:pic>
        <p:nvPicPr>
          <p:cNvPr id="48" name="图片 47" descr="长沙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7224395" y="3131820"/>
            <a:ext cx="1045210" cy="288290"/>
          </a:xfrm>
          <a:prstGeom prst="rect">
            <a:avLst/>
          </a:prstGeom>
        </p:spPr>
      </p:pic>
      <p:pic>
        <p:nvPicPr>
          <p:cNvPr id="49" name="图片 48" descr="上海疾控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10033000" y="3118485"/>
            <a:ext cx="1089660" cy="277495"/>
          </a:xfrm>
          <a:prstGeom prst="rect">
            <a:avLst/>
          </a:prstGeom>
        </p:spPr>
      </p:pic>
      <p:pic>
        <p:nvPicPr>
          <p:cNvPr id="50" name="图片 49" descr="中华联合会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4250055" y="2741295"/>
            <a:ext cx="1168400" cy="230505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733790" y="4412615"/>
            <a:ext cx="958850" cy="350520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1363980" y="4838700"/>
            <a:ext cx="1046480" cy="3079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232650" y="2772410"/>
            <a:ext cx="1036955" cy="127635"/>
          </a:xfrm>
          <a:custGeom>
            <a:avLst/>
            <a:gdLst/>
            <a:ahLst/>
            <a:cxnLst/>
            <a:rect l="l" t="t" r="r" b="b"/>
            <a:pathLst>
              <a:path w="1815406" h="223465">
                <a:moveTo>
                  <a:pt x="311423" y="195783"/>
                </a:moveTo>
                <a:lnTo>
                  <a:pt x="452512" y="195783"/>
                </a:lnTo>
                <a:lnTo>
                  <a:pt x="452512" y="214759"/>
                </a:lnTo>
                <a:lnTo>
                  <a:pt x="311423" y="214759"/>
                </a:lnTo>
                <a:close/>
                <a:moveTo>
                  <a:pt x="392237" y="164306"/>
                </a:moveTo>
                <a:lnTo>
                  <a:pt x="392237" y="173459"/>
                </a:lnTo>
                <a:lnTo>
                  <a:pt x="418133" y="173459"/>
                </a:lnTo>
                <a:lnTo>
                  <a:pt x="418133" y="164306"/>
                </a:lnTo>
                <a:close/>
                <a:moveTo>
                  <a:pt x="346026" y="164306"/>
                </a:moveTo>
                <a:lnTo>
                  <a:pt x="346026" y="173459"/>
                </a:lnTo>
                <a:lnTo>
                  <a:pt x="371699" y="173459"/>
                </a:lnTo>
                <a:lnTo>
                  <a:pt x="371699" y="164306"/>
                </a:lnTo>
                <a:close/>
                <a:moveTo>
                  <a:pt x="1519164" y="161180"/>
                </a:moveTo>
                <a:cubicBezTo>
                  <a:pt x="1541488" y="169515"/>
                  <a:pt x="1566268" y="180379"/>
                  <a:pt x="1593503" y="193774"/>
                </a:cubicBezTo>
                <a:lnTo>
                  <a:pt x="1576760" y="222126"/>
                </a:lnTo>
                <a:cubicBezTo>
                  <a:pt x="1548483" y="206647"/>
                  <a:pt x="1523852" y="194667"/>
                  <a:pt x="1502867" y="186184"/>
                </a:cubicBezTo>
                <a:close/>
                <a:moveTo>
                  <a:pt x="1447056" y="160734"/>
                </a:moveTo>
                <a:lnTo>
                  <a:pt x="1465139" y="185514"/>
                </a:lnTo>
                <a:cubicBezTo>
                  <a:pt x="1440136" y="200397"/>
                  <a:pt x="1416695" y="212749"/>
                  <a:pt x="1394818" y="222572"/>
                </a:cubicBezTo>
                <a:cubicBezTo>
                  <a:pt x="1394371" y="221828"/>
                  <a:pt x="1388344" y="212973"/>
                  <a:pt x="1376735" y="196006"/>
                </a:cubicBezTo>
                <a:cubicBezTo>
                  <a:pt x="1396529" y="188416"/>
                  <a:pt x="1419970" y="176659"/>
                  <a:pt x="1447056" y="160734"/>
                </a:cubicBezTo>
                <a:close/>
                <a:moveTo>
                  <a:pt x="392237" y="143098"/>
                </a:moveTo>
                <a:lnTo>
                  <a:pt x="392237" y="152251"/>
                </a:lnTo>
                <a:lnTo>
                  <a:pt x="418133" y="152251"/>
                </a:lnTo>
                <a:lnTo>
                  <a:pt x="418133" y="143098"/>
                </a:lnTo>
                <a:close/>
                <a:moveTo>
                  <a:pt x="346026" y="143098"/>
                </a:moveTo>
                <a:lnTo>
                  <a:pt x="346026" y="152251"/>
                </a:lnTo>
                <a:lnTo>
                  <a:pt x="371699" y="152251"/>
                </a:lnTo>
                <a:lnTo>
                  <a:pt x="371699" y="143098"/>
                </a:lnTo>
                <a:close/>
                <a:moveTo>
                  <a:pt x="319237" y="127917"/>
                </a:moveTo>
                <a:lnTo>
                  <a:pt x="444922" y="127917"/>
                </a:lnTo>
                <a:lnTo>
                  <a:pt x="444922" y="188639"/>
                </a:lnTo>
                <a:lnTo>
                  <a:pt x="319237" y="188639"/>
                </a:lnTo>
                <a:close/>
                <a:moveTo>
                  <a:pt x="1251050" y="120997"/>
                </a:moveTo>
                <a:cubicBezTo>
                  <a:pt x="1260500" y="134987"/>
                  <a:pt x="1271848" y="146930"/>
                  <a:pt x="1285094" y="156827"/>
                </a:cubicBezTo>
                <a:cubicBezTo>
                  <a:pt x="1297893" y="146558"/>
                  <a:pt x="1307976" y="134615"/>
                  <a:pt x="1315343" y="120997"/>
                </a:cubicBezTo>
                <a:close/>
                <a:moveTo>
                  <a:pt x="245790" y="113183"/>
                </a:moveTo>
                <a:lnTo>
                  <a:pt x="267668" y="113183"/>
                </a:lnTo>
                <a:lnTo>
                  <a:pt x="267668" y="126131"/>
                </a:lnTo>
                <a:lnTo>
                  <a:pt x="279723" y="126131"/>
                </a:lnTo>
                <a:lnTo>
                  <a:pt x="279723" y="146670"/>
                </a:lnTo>
                <a:lnTo>
                  <a:pt x="267668" y="146670"/>
                </a:lnTo>
                <a:lnTo>
                  <a:pt x="267668" y="159283"/>
                </a:lnTo>
                <a:lnTo>
                  <a:pt x="279946" y="156939"/>
                </a:lnTo>
                <a:cubicBezTo>
                  <a:pt x="279202" y="168101"/>
                  <a:pt x="278830" y="175840"/>
                  <a:pt x="278830" y="180156"/>
                </a:cubicBezTo>
                <a:lnTo>
                  <a:pt x="233512" y="189979"/>
                </a:lnTo>
                <a:lnTo>
                  <a:pt x="231056" y="165645"/>
                </a:lnTo>
                <a:lnTo>
                  <a:pt x="245790" y="163190"/>
                </a:lnTo>
                <a:lnTo>
                  <a:pt x="245790" y="146670"/>
                </a:lnTo>
                <a:lnTo>
                  <a:pt x="233065" y="146670"/>
                </a:lnTo>
                <a:lnTo>
                  <a:pt x="233065" y="126131"/>
                </a:lnTo>
                <a:lnTo>
                  <a:pt x="245790" y="126131"/>
                </a:lnTo>
                <a:close/>
                <a:moveTo>
                  <a:pt x="314772" y="102468"/>
                </a:moveTo>
                <a:lnTo>
                  <a:pt x="451619" y="102468"/>
                </a:lnTo>
                <a:lnTo>
                  <a:pt x="451619" y="120774"/>
                </a:lnTo>
                <a:lnTo>
                  <a:pt x="314772" y="120774"/>
                </a:lnTo>
                <a:close/>
                <a:moveTo>
                  <a:pt x="1441029" y="91082"/>
                </a:moveTo>
                <a:lnTo>
                  <a:pt x="1441029" y="132159"/>
                </a:lnTo>
                <a:lnTo>
                  <a:pt x="1511573" y="132159"/>
                </a:lnTo>
                <a:lnTo>
                  <a:pt x="1511573" y="91082"/>
                </a:lnTo>
                <a:close/>
                <a:moveTo>
                  <a:pt x="1066428" y="77241"/>
                </a:moveTo>
                <a:lnTo>
                  <a:pt x="1066428" y="90189"/>
                </a:lnTo>
                <a:lnTo>
                  <a:pt x="1096789" y="90189"/>
                </a:lnTo>
                <a:lnTo>
                  <a:pt x="1096789" y="77241"/>
                </a:lnTo>
                <a:close/>
                <a:moveTo>
                  <a:pt x="1145679" y="76125"/>
                </a:moveTo>
                <a:lnTo>
                  <a:pt x="1197472" y="76125"/>
                </a:lnTo>
                <a:lnTo>
                  <a:pt x="1197472" y="157162"/>
                </a:lnTo>
                <a:cubicBezTo>
                  <a:pt x="1201639" y="152697"/>
                  <a:pt x="1208559" y="145702"/>
                  <a:pt x="1218233" y="136177"/>
                </a:cubicBezTo>
                <a:cubicBezTo>
                  <a:pt x="1219424" y="147488"/>
                  <a:pt x="1221582" y="158874"/>
                  <a:pt x="1224707" y="170333"/>
                </a:cubicBezTo>
                <a:cubicBezTo>
                  <a:pt x="1203871" y="188788"/>
                  <a:pt x="1188542" y="203522"/>
                  <a:pt x="1178719" y="214535"/>
                </a:cubicBezTo>
                <a:lnTo>
                  <a:pt x="1162423" y="190648"/>
                </a:lnTo>
                <a:cubicBezTo>
                  <a:pt x="1165548" y="186481"/>
                  <a:pt x="1167185" y="180677"/>
                  <a:pt x="1167334" y="173236"/>
                </a:cubicBezTo>
                <a:lnTo>
                  <a:pt x="1167334" y="106486"/>
                </a:lnTo>
                <a:lnTo>
                  <a:pt x="1145679" y="106486"/>
                </a:lnTo>
                <a:close/>
                <a:moveTo>
                  <a:pt x="392237" y="70991"/>
                </a:moveTo>
                <a:lnTo>
                  <a:pt x="392237" y="80144"/>
                </a:lnTo>
                <a:lnTo>
                  <a:pt x="418133" y="80144"/>
                </a:lnTo>
                <a:lnTo>
                  <a:pt x="418133" y="70991"/>
                </a:lnTo>
                <a:close/>
                <a:moveTo>
                  <a:pt x="346026" y="70991"/>
                </a:moveTo>
                <a:lnTo>
                  <a:pt x="346026" y="80144"/>
                </a:lnTo>
                <a:lnTo>
                  <a:pt x="371699" y="80144"/>
                </a:lnTo>
                <a:lnTo>
                  <a:pt x="371699" y="70991"/>
                </a:lnTo>
                <a:close/>
                <a:moveTo>
                  <a:pt x="760363" y="53131"/>
                </a:moveTo>
                <a:lnTo>
                  <a:pt x="788045" y="85948"/>
                </a:lnTo>
                <a:lnTo>
                  <a:pt x="776883" y="92868"/>
                </a:lnTo>
                <a:lnTo>
                  <a:pt x="814053" y="92868"/>
                </a:lnTo>
                <a:cubicBezTo>
                  <a:pt x="822759" y="80888"/>
                  <a:pt x="831801" y="67642"/>
                  <a:pt x="841177" y="53131"/>
                </a:cubicBezTo>
                <a:close/>
                <a:moveTo>
                  <a:pt x="392237" y="49783"/>
                </a:moveTo>
                <a:lnTo>
                  <a:pt x="392237" y="58936"/>
                </a:lnTo>
                <a:lnTo>
                  <a:pt x="418133" y="58936"/>
                </a:lnTo>
                <a:lnTo>
                  <a:pt x="418133" y="49783"/>
                </a:lnTo>
                <a:close/>
                <a:moveTo>
                  <a:pt x="346026" y="49783"/>
                </a:moveTo>
                <a:lnTo>
                  <a:pt x="346026" y="58936"/>
                </a:lnTo>
                <a:lnTo>
                  <a:pt x="371699" y="58936"/>
                </a:lnTo>
                <a:lnTo>
                  <a:pt x="371699" y="49783"/>
                </a:lnTo>
                <a:close/>
                <a:moveTo>
                  <a:pt x="1729904" y="42862"/>
                </a:moveTo>
                <a:lnTo>
                  <a:pt x="1759149" y="42862"/>
                </a:lnTo>
                <a:lnTo>
                  <a:pt x="1759149" y="62507"/>
                </a:lnTo>
                <a:lnTo>
                  <a:pt x="1774999" y="62507"/>
                </a:lnTo>
                <a:lnTo>
                  <a:pt x="1774999" y="88627"/>
                </a:lnTo>
                <a:lnTo>
                  <a:pt x="1759149" y="88627"/>
                </a:lnTo>
                <a:lnTo>
                  <a:pt x="1759149" y="136624"/>
                </a:lnTo>
                <a:cubicBezTo>
                  <a:pt x="1759149" y="150093"/>
                  <a:pt x="1756098" y="160343"/>
                  <a:pt x="1749996" y="167375"/>
                </a:cubicBezTo>
                <a:cubicBezTo>
                  <a:pt x="1743894" y="174408"/>
                  <a:pt x="1735057" y="178296"/>
                  <a:pt x="1723486" y="179040"/>
                </a:cubicBezTo>
                <a:cubicBezTo>
                  <a:pt x="1711915" y="179784"/>
                  <a:pt x="1701776" y="180156"/>
                  <a:pt x="1693069" y="180156"/>
                </a:cubicBezTo>
                <a:cubicBezTo>
                  <a:pt x="1691283" y="169440"/>
                  <a:pt x="1689349" y="160064"/>
                  <a:pt x="1687265" y="152028"/>
                </a:cubicBezTo>
                <a:cubicBezTo>
                  <a:pt x="1694334" y="152623"/>
                  <a:pt x="1702520" y="152921"/>
                  <a:pt x="1711822" y="152921"/>
                </a:cubicBezTo>
                <a:cubicBezTo>
                  <a:pt x="1723877" y="152921"/>
                  <a:pt x="1729904" y="146744"/>
                  <a:pt x="1729904" y="134391"/>
                </a:cubicBezTo>
                <a:lnTo>
                  <a:pt x="1729904" y="98115"/>
                </a:lnTo>
                <a:cubicBezTo>
                  <a:pt x="1714277" y="120662"/>
                  <a:pt x="1692400" y="142726"/>
                  <a:pt x="1664271" y="164306"/>
                </a:cubicBezTo>
                <a:cubicBezTo>
                  <a:pt x="1657425" y="154632"/>
                  <a:pt x="1651100" y="146521"/>
                  <a:pt x="1645295" y="139972"/>
                </a:cubicBezTo>
                <a:cubicBezTo>
                  <a:pt x="1671638" y="124420"/>
                  <a:pt x="1693255" y="107305"/>
                  <a:pt x="1710147" y="88627"/>
                </a:cubicBezTo>
                <a:lnTo>
                  <a:pt x="1652662" y="88627"/>
                </a:lnTo>
                <a:lnTo>
                  <a:pt x="1652662" y="62507"/>
                </a:lnTo>
                <a:lnTo>
                  <a:pt x="1729904" y="62507"/>
                </a:lnTo>
                <a:close/>
                <a:moveTo>
                  <a:pt x="1066428" y="41523"/>
                </a:moveTo>
                <a:lnTo>
                  <a:pt x="1066428" y="54471"/>
                </a:lnTo>
                <a:lnTo>
                  <a:pt x="1096789" y="54471"/>
                </a:lnTo>
                <a:lnTo>
                  <a:pt x="1096789" y="41523"/>
                </a:lnTo>
                <a:close/>
                <a:moveTo>
                  <a:pt x="1643286" y="37504"/>
                </a:moveTo>
                <a:lnTo>
                  <a:pt x="1643286" y="185291"/>
                </a:lnTo>
                <a:lnTo>
                  <a:pt x="1784375" y="185291"/>
                </a:lnTo>
                <a:lnTo>
                  <a:pt x="1784375" y="37504"/>
                </a:lnTo>
                <a:close/>
                <a:moveTo>
                  <a:pt x="319237" y="34602"/>
                </a:moveTo>
                <a:lnTo>
                  <a:pt x="444922" y="34602"/>
                </a:lnTo>
                <a:lnTo>
                  <a:pt x="444922" y="95324"/>
                </a:lnTo>
                <a:lnTo>
                  <a:pt x="319237" y="95324"/>
                </a:lnTo>
                <a:close/>
                <a:moveTo>
                  <a:pt x="1612256" y="10269"/>
                </a:moveTo>
                <a:lnTo>
                  <a:pt x="1815406" y="10269"/>
                </a:lnTo>
                <a:lnTo>
                  <a:pt x="1815406" y="219893"/>
                </a:lnTo>
                <a:lnTo>
                  <a:pt x="1784375" y="219893"/>
                </a:lnTo>
                <a:lnTo>
                  <a:pt x="1784375" y="212080"/>
                </a:lnTo>
                <a:lnTo>
                  <a:pt x="1643286" y="212080"/>
                </a:lnTo>
                <a:lnTo>
                  <a:pt x="1643286" y="220116"/>
                </a:lnTo>
                <a:lnTo>
                  <a:pt x="1612256" y="220116"/>
                </a:lnTo>
                <a:close/>
                <a:moveTo>
                  <a:pt x="1236762" y="9153"/>
                </a:moveTo>
                <a:lnTo>
                  <a:pt x="1335658" y="9153"/>
                </a:lnTo>
                <a:lnTo>
                  <a:pt x="1335658" y="44871"/>
                </a:lnTo>
                <a:cubicBezTo>
                  <a:pt x="1335658" y="50601"/>
                  <a:pt x="1337426" y="53801"/>
                  <a:pt x="1340960" y="54471"/>
                </a:cubicBezTo>
                <a:cubicBezTo>
                  <a:pt x="1344495" y="55140"/>
                  <a:pt x="1353071" y="55289"/>
                  <a:pt x="1366689" y="54917"/>
                </a:cubicBezTo>
                <a:cubicBezTo>
                  <a:pt x="1363861" y="66972"/>
                  <a:pt x="1362001" y="76125"/>
                  <a:pt x="1361108" y="82376"/>
                </a:cubicBezTo>
                <a:cubicBezTo>
                  <a:pt x="1347267" y="82674"/>
                  <a:pt x="1337147" y="82822"/>
                  <a:pt x="1330747" y="82822"/>
                </a:cubicBezTo>
                <a:cubicBezTo>
                  <a:pt x="1313930" y="82822"/>
                  <a:pt x="1305521" y="74860"/>
                  <a:pt x="1305521" y="58936"/>
                </a:cubicBezTo>
                <a:lnTo>
                  <a:pt x="1305521" y="36388"/>
                </a:lnTo>
                <a:lnTo>
                  <a:pt x="1267346" y="36388"/>
                </a:lnTo>
                <a:cubicBezTo>
                  <a:pt x="1267198" y="57596"/>
                  <a:pt x="1257189" y="76572"/>
                  <a:pt x="1237320" y="93315"/>
                </a:cubicBezTo>
                <a:lnTo>
                  <a:pt x="1350392" y="93315"/>
                </a:lnTo>
                <a:lnTo>
                  <a:pt x="1350392" y="119657"/>
                </a:lnTo>
                <a:cubicBezTo>
                  <a:pt x="1339900" y="140345"/>
                  <a:pt x="1327064" y="158092"/>
                  <a:pt x="1311883" y="172901"/>
                </a:cubicBezTo>
                <a:cubicBezTo>
                  <a:pt x="1328403" y="180714"/>
                  <a:pt x="1347044" y="186258"/>
                  <a:pt x="1367805" y="189532"/>
                </a:cubicBezTo>
                <a:cubicBezTo>
                  <a:pt x="1361852" y="198611"/>
                  <a:pt x="1356048" y="209029"/>
                  <a:pt x="1350392" y="220786"/>
                </a:cubicBezTo>
                <a:cubicBezTo>
                  <a:pt x="1326208" y="215056"/>
                  <a:pt x="1304553" y="206201"/>
                  <a:pt x="1285429" y="194220"/>
                </a:cubicBezTo>
                <a:cubicBezTo>
                  <a:pt x="1266156" y="207020"/>
                  <a:pt x="1244055" y="216396"/>
                  <a:pt x="1219126" y="222349"/>
                </a:cubicBezTo>
                <a:cubicBezTo>
                  <a:pt x="1215257" y="212973"/>
                  <a:pt x="1209452" y="203224"/>
                  <a:pt x="1201713" y="193104"/>
                </a:cubicBezTo>
                <a:cubicBezTo>
                  <a:pt x="1223293" y="188416"/>
                  <a:pt x="1242157" y="181979"/>
                  <a:pt x="1258305" y="173794"/>
                </a:cubicBezTo>
                <a:cubicBezTo>
                  <a:pt x="1245655" y="162259"/>
                  <a:pt x="1234455" y="148902"/>
                  <a:pt x="1224707" y="133722"/>
                </a:cubicBezTo>
                <a:lnTo>
                  <a:pt x="1244241" y="120997"/>
                </a:lnTo>
                <a:lnTo>
                  <a:pt x="1220242" y="120997"/>
                </a:lnTo>
                <a:lnTo>
                  <a:pt x="1220242" y="93315"/>
                </a:lnTo>
                <a:lnTo>
                  <a:pt x="1235534" y="93315"/>
                </a:lnTo>
                <a:cubicBezTo>
                  <a:pt x="1229656" y="86543"/>
                  <a:pt x="1222028" y="78655"/>
                  <a:pt x="1212652" y="69651"/>
                </a:cubicBezTo>
                <a:cubicBezTo>
                  <a:pt x="1228725" y="58340"/>
                  <a:pt x="1236762" y="43011"/>
                  <a:pt x="1236762" y="23663"/>
                </a:cubicBezTo>
                <a:close/>
                <a:moveTo>
                  <a:pt x="314549" y="9153"/>
                </a:moveTo>
                <a:lnTo>
                  <a:pt x="447824" y="9153"/>
                </a:lnTo>
                <a:lnTo>
                  <a:pt x="447824" y="27458"/>
                </a:lnTo>
                <a:lnTo>
                  <a:pt x="314549" y="27458"/>
                </a:lnTo>
                <a:close/>
                <a:moveTo>
                  <a:pt x="235744" y="9153"/>
                </a:moveTo>
                <a:lnTo>
                  <a:pt x="306735" y="9153"/>
                </a:lnTo>
                <a:lnTo>
                  <a:pt x="306735" y="70544"/>
                </a:lnTo>
                <a:lnTo>
                  <a:pt x="263649" y="70544"/>
                </a:lnTo>
                <a:lnTo>
                  <a:pt x="262533" y="86171"/>
                </a:lnTo>
                <a:lnTo>
                  <a:pt x="309861" y="86171"/>
                </a:lnTo>
                <a:lnTo>
                  <a:pt x="308633" y="144214"/>
                </a:lnTo>
                <a:lnTo>
                  <a:pt x="307293" y="186965"/>
                </a:lnTo>
                <a:cubicBezTo>
                  <a:pt x="306921" y="196788"/>
                  <a:pt x="304838" y="204192"/>
                  <a:pt x="301042" y="209178"/>
                </a:cubicBezTo>
                <a:cubicBezTo>
                  <a:pt x="297247" y="214163"/>
                  <a:pt x="292559" y="217084"/>
                  <a:pt x="286978" y="217940"/>
                </a:cubicBezTo>
                <a:cubicBezTo>
                  <a:pt x="281397" y="218796"/>
                  <a:pt x="269826" y="219372"/>
                  <a:pt x="252264" y="219670"/>
                </a:cubicBezTo>
                <a:cubicBezTo>
                  <a:pt x="251073" y="212080"/>
                  <a:pt x="248990" y="202852"/>
                  <a:pt x="246013" y="191988"/>
                </a:cubicBezTo>
                <a:cubicBezTo>
                  <a:pt x="256282" y="192434"/>
                  <a:pt x="264096" y="192658"/>
                  <a:pt x="269454" y="192658"/>
                </a:cubicBezTo>
                <a:cubicBezTo>
                  <a:pt x="278830" y="192658"/>
                  <a:pt x="283518" y="187300"/>
                  <a:pt x="283518" y="176584"/>
                </a:cubicBezTo>
                <a:lnTo>
                  <a:pt x="285081" y="109388"/>
                </a:lnTo>
                <a:lnTo>
                  <a:pt x="233735" y="109388"/>
                </a:lnTo>
                <a:lnTo>
                  <a:pt x="238423" y="47327"/>
                </a:lnTo>
                <a:lnTo>
                  <a:pt x="279946" y="47327"/>
                </a:lnTo>
                <a:lnTo>
                  <a:pt x="279946" y="32370"/>
                </a:lnTo>
                <a:lnTo>
                  <a:pt x="235744" y="32370"/>
                </a:lnTo>
                <a:close/>
                <a:moveTo>
                  <a:pt x="1565151" y="5804"/>
                </a:moveTo>
                <a:lnTo>
                  <a:pt x="1576983" y="34602"/>
                </a:lnTo>
                <a:cubicBezTo>
                  <a:pt x="1537841" y="38621"/>
                  <a:pt x="1492523" y="41523"/>
                  <a:pt x="1441029" y="43309"/>
                </a:cubicBezTo>
                <a:lnTo>
                  <a:pt x="1441029" y="64293"/>
                </a:lnTo>
                <a:lnTo>
                  <a:pt x="1585243" y="64293"/>
                </a:lnTo>
                <a:lnTo>
                  <a:pt x="1585243" y="91082"/>
                </a:lnTo>
                <a:lnTo>
                  <a:pt x="1542827" y="91082"/>
                </a:lnTo>
                <a:lnTo>
                  <a:pt x="1542827" y="132159"/>
                </a:lnTo>
                <a:lnTo>
                  <a:pt x="1594619" y="132159"/>
                </a:lnTo>
                <a:lnTo>
                  <a:pt x="1594619" y="159395"/>
                </a:lnTo>
                <a:lnTo>
                  <a:pt x="1376289" y="159395"/>
                </a:lnTo>
                <a:lnTo>
                  <a:pt x="1376289" y="132159"/>
                </a:lnTo>
                <a:lnTo>
                  <a:pt x="1408882" y="132159"/>
                </a:lnTo>
                <a:lnTo>
                  <a:pt x="1408882" y="16966"/>
                </a:lnTo>
                <a:cubicBezTo>
                  <a:pt x="1475259" y="14882"/>
                  <a:pt x="1527349" y="11162"/>
                  <a:pt x="1565151" y="5804"/>
                </a:cubicBezTo>
                <a:close/>
                <a:moveTo>
                  <a:pt x="211634" y="3348"/>
                </a:moveTo>
                <a:lnTo>
                  <a:pt x="224359" y="32593"/>
                </a:lnTo>
                <a:cubicBezTo>
                  <a:pt x="204267" y="37951"/>
                  <a:pt x="182240" y="41746"/>
                  <a:pt x="158279" y="43978"/>
                </a:cubicBezTo>
                <a:lnTo>
                  <a:pt x="158279" y="73670"/>
                </a:lnTo>
                <a:lnTo>
                  <a:pt x="224359" y="73670"/>
                </a:lnTo>
                <a:lnTo>
                  <a:pt x="224359" y="102914"/>
                </a:lnTo>
                <a:lnTo>
                  <a:pt x="207392" y="102914"/>
                </a:lnTo>
                <a:lnTo>
                  <a:pt x="207392" y="219000"/>
                </a:lnTo>
                <a:lnTo>
                  <a:pt x="177924" y="219000"/>
                </a:lnTo>
                <a:lnTo>
                  <a:pt x="177924" y="102914"/>
                </a:lnTo>
                <a:lnTo>
                  <a:pt x="158279" y="102914"/>
                </a:lnTo>
                <a:lnTo>
                  <a:pt x="158279" y="115639"/>
                </a:lnTo>
                <a:cubicBezTo>
                  <a:pt x="158279" y="162743"/>
                  <a:pt x="148084" y="198685"/>
                  <a:pt x="127695" y="223465"/>
                </a:cubicBezTo>
                <a:cubicBezTo>
                  <a:pt x="117575" y="214684"/>
                  <a:pt x="108198" y="207243"/>
                  <a:pt x="99566" y="201141"/>
                </a:cubicBezTo>
                <a:cubicBezTo>
                  <a:pt x="108050" y="193625"/>
                  <a:pt x="114672" y="184286"/>
                  <a:pt x="119435" y="173124"/>
                </a:cubicBezTo>
                <a:lnTo>
                  <a:pt x="96664" y="185960"/>
                </a:lnTo>
                <a:cubicBezTo>
                  <a:pt x="91455" y="174203"/>
                  <a:pt x="85800" y="163190"/>
                  <a:pt x="79698" y="152921"/>
                </a:cubicBezTo>
                <a:lnTo>
                  <a:pt x="101129" y="142205"/>
                </a:lnTo>
                <a:cubicBezTo>
                  <a:pt x="106413" y="149349"/>
                  <a:pt x="112552" y="159581"/>
                  <a:pt x="119547" y="172901"/>
                </a:cubicBezTo>
                <a:cubicBezTo>
                  <a:pt x="125723" y="158390"/>
                  <a:pt x="128811" y="140791"/>
                  <a:pt x="128811" y="120104"/>
                </a:cubicBezTo>
                <a:lnTo>
                  <a:pt x="128811" y="19645"/>
                </a:lnTo>
                <a:cubicBezTo>
                  <a:pt x="162744" y="16222"/>
                  <a:pt x="190352" y="10790"/>
                  <a:pt x="211634" y="3348"/>
                </a:cubicBezTo>
                <a:close/>
                <a:moveTo>
                  <a:pt x="1037853" y="1786"/>
                </a:moveTo>
                <a:lnTo>
                  <a:pt x="1066428" y="1786"/>
                </a:lnTo>
                <a:lnTo>
                  <a:pt x="1066428" y="19645"/>
                </a:lnTo>
                <a:lnTo>
                  <a:pt x="1123132" y="19645"/>
                </a:lnTo>
                <a:lnTo>
                  <a:pt x="1123132" y="54471"/>
                </a:lnTo>
                <a:lnTo>
                  <a:pt x="1136750" y="54471"/>
                </a:lnTo>
                <a:lnTo>
                  <a:pt x="1136750" y="77241"/>
                </a:lnTo>
                <a:lnTo>
                  <a:pt x="1123132" y="77241"/>
                </a:lnTo>
                <a:lnTo>
                  <a:pt x="1123132" y="109612"/>
                </a:lnTo>
                <a:lnTo>
                  <a:pt x="1066428" y="109612"/>
                </a:lnTo>
                <a:lnTo>
                  <a:pt x="1066428" y="121443"/>
                </a:lnTo>
                <a:lnTo>
                  <a:pt x="1123132" y="121443"/>
                </a:lnTo>
                <a:lnTo>
                  <a:pt x="1123132" y="141982"/>
                </a:lnTo>
                <a:lnTo>
                  <a:pt x="1066428" y="141982"/>
                </a:lnTo>
                <a:lnTo>
                  <a:pt x="1066428" y="154037"/>
                </a:lnTo>
                <a:lnTo>
                  <a:pt x="1130722" y="154037"/>
                </a:lnTo>
                <a:lnTo>
                  <a:pt x="1130722" y="174352"/>
                </a:lnTo>
                <a:lnTo>
                  <a:pt x="1066428" y="174352"/>
                </a:lnTo>
                <a:lnTo>
                  <a:pt x="1066428" y="188304"/>
                </a:lnTo>
                <a:lnTo>
                  <a:pt x="1139429" y="187300"/>
                </a:lnTo>
                <a:cubicBezTo>
                  <a:pt x="1136750" y="196081"/>
                  <a:pt x="1134294" y="205457"/>
                  <a:pt x="1132062" y="215428"/>
                </a:cubicBezTo>
                <a:lnTo>
                  <a:pt x="1038970" y="215428"/>
                </a:lnTo>
                <a:cubicBezTo>
                  <a:pt x="1014487" y="215428"/>
                  <a:pt x="995698" y="212749"/>
                  <a:pt x="982601" y="207392"/>
                </a:cubicBezTo>
                <a:cubicBezTo>
                  <a:pt x="969504" y="202034"/>
                  <a:pt x="960239" y="196936"/>
                  <a:pt x="954807" y="192099"/>
                </a:cubicBezTo>
                <a:cubicBezTo>
                  <a:pt x="946845" y="203410"/>
                  <a:pt x="937394" y="213419"/>
                  <a:pt x="926455" y="222126"/>
                </a:cubicBezTo>
                <a:cubicBezTo>
                  <a:pt x="923925" y="211856"/>
                  <a:pt x="920800" y="201513"/>
                  <a:pt x="917079" y="191095"/>
                </a:cubicBezTo>
                <a:cubicBezTo>
                  <a:pt x="924223" y="184844"/>
                  <a:pt x="930474" y="177924"/>
                  <a:pt x="935832" y="170333"/>
                </a:cubicBezTo>
                <a:cubicBezTo>
                  <a:pt x="928613" y="158948"/>
                  <a:pt x="922437" y="144884"/>
                  <a:pt x="917303" y="128141"/>
                </a:cubicBezTo>
                <a:lnTo>
                  <a:pt x="940296" y="118095"/>
                </a:lnTo>
                <a:cubicBezTo>
                  <a:pt x="943347" y="127471"/>
                  <a:pt x="946622" y="135768"/>
                  <a:pt x="950119" y="142986"/>
                </a:cubicBezTo>
                <a:cubicBezTo>
                  <a:pt x="953765" y="133312"/>
                  <a:pt x="956370" y="122857"/>
                  <a:pt x="957933" y="111621"/>
                </a:cubicBezTo>
                <a:lnTo>
                  <a:pt x="924446" y="111621"/>
                </a:lnTo>
                <a:lnTo>
                  <a:pt x="924446" y="82599"/>
                </a:lnTo>
                <a:lnTo>
                  <a:pt x="950342" y="45541"/>
                </a:lnTo>
                <a:lnTo>
                  <a:pt x="919981" y="45541"/>
                </a:lnTo>
                <a:lnTo>
                  <a:pt x="919981" y="18305"/>
                </a:lnTo>
                <a:lnTo>
                  <a:pt x="984722" y="18305"/>
                </a:lnTo>
                <a:lnTo>
                  <a:pt x="984722" y="43978"/>
                </a:lnTo>
                <a:lnTo>
                  <a:pt x="955254" y="84385"/>
                </a:lnTo>
                <a:lnTo>
                  <a:pt x="985168" y="84385"/>
                </a:lnTo>
                <a:lnTo>
                  <a:pt x="985168" y="112067"/>
                </a:lnTo>
                <a:cubicBezTo>
                  <a:pt x="981968" y="133350"/>
                  <a:pt x="976350" y="152400"/>
                  <a:pt x="968313" y="169217"/>
                </a:cubicBezTo>
                <a:cubicBezTo>
                  <a:pt x="981782" y="182016"/>
                  <a:pt x="1004962" y="188416"/>
                  <a:pt x="1037853" y="188416"/>
                </a:cubicBezTo>
                <a:lnTo>
                  <a:pt x="1037853" y="174352"/>
                </a:lnTo>
                <a:lnTo>
                  <a:pt x="987847" y="174352"/>
                </a:lnTo>
                <a:lnTo>
                  <a:pt x="987847" y="154037"/>
                </a:lnTo>
                <a:lnTo>
                  <a:pt x="1037853" y="154037"/>
                </a:lnTo>
                <a:lnTo>
                  <a:pt x="1037853" y="141982"/>
                </a:lnTo>
                <a:lnTo>
                  <a:pt x="995437" y="141982"/>
                </a:lnTo>
                <a:lnTo>
                  <a:pt x="995437" y="121443"/>
                </a:lnTo>
                <a:lnTo>
                  <a:pt x="1037853" y="121443"/>
                </a:lnTo>
                <a:lnTo>
                  <a:pt x="1037853" y="109612"/>
                </a:lnTo>
                <a:lnTo>
                  <a:pt x="998563" y="109612"/>
                </a:lnTo>
                <a:lnTo>
                  <a:pt x="998563" y="90189"/>
                </a:lnTo>
                <a:lnTo>
                  <a:pt x="1037853" y="90189"/>
                </a:lnTo>
                <a:lnTo>
                  <a:pt x="1037853" y="77241"/>
                </a:lnTo>
                <a:lnTo>
                  <a:pt x="986954" y="77241"/>
                </a:lnTo>
                <a:lnTo>
                  <a:pt x="986954" y="54471"/>
                </a:lnTo>
                <a:lnTo>
                  <a:pt x="1037853" y="54471"/>
                </a:lnTo>
                <a:lnTo>
                  <a:pt x="1037853" y="41523"/>
                </a:lnTo>
                <a:lnTo>
                  <a:pt x="998563" y="41523"/>
                </a:lnTo>
                <a:lnTo>
                  <a:pt x="998563" y="19645"/>
                </a:lnTo>
                <a:lnTo>
                  <a:pt x="1037853" y="19645"/>
                </a:lnTo>
                <a:close/>
                <a:moveTo>
                  <a:pt x="563017" y="1786"/>
                </a:moveTo>
                <a:lnTo>
                  <a:pt x="596504" y="1786"/>
                </a:lnTo>
                <a:lnTo>
                  <a:pt x="596504" y="45988"/>
                </a:lnTo>
                <a:lnTo>
                  <a:pt x="670620" y="45988"/>
                </a:lnTo>
                <a:lnTo>
                  <a:pt x="670620" y="76125"/>
                </a:lnTo>
                <a:lnTo>
                  <a:pt x="596504" y="76125"/>
                </a:lnTo>
                <a:lnTo>
                  <a:pt x="596504" y="113183"/>
                </a:lnTo>
                <a:lnTo>
                  <a:pt x="661913" y="113183"/>
                </a:lnTo>
                <a:lnTo>
                  <a:pt x="661913" y="143321"/>
                </a:lnTo>
                <a:lnTo>
                  <a:pt x="596504" y="143321"/>
                </a:lnTo>
                <a:lnTo>
                  <a:pt x="596504" y="181272"/>
                </a:lnTo>
                <a:lnTo>
                  <a:pt x="678657" y="181272"/>
                </a:lnTo>
                <a:lnTo>
                  <a:pt x="678657" y="212303"/>
                </a:lnTo>
                <a:lnTo>
                  <a:pt x="469032" y="212303"/>
                </a:lnTo>
                <a:lnTo>
                  <a:pt x="469032" y="181272"/>
                </a:lnTo>
                <a:lnTo>
                  <a:pt x="563017" y="181272"/>
                </a:lnTo>
                <a:lnTo>
                  <a:pt x="563017" y="143321"/>
                </a:lnTo>
                <a:lnTo>
                  <a:pt x="496938" y="143321"/>
                </a:lnTo>
                <a:lnTo>
                  <a:pt x="496938" y="113183"/>
                </a:lnTo>
                <a:lnTo>
                  <a:pt x="563017" y="113183"/>
                </a:lnTo>
                <a:lnTo>
                  <a:pt x="563017" y="76125"/>
                </a:lnTo>
                <a:lnTo>
                  <a:pt x="508993" y="76125"/>
                </a:lnTo>
                <a:cubicBezTo>
                  <a:pt x="499244" y="95324"/>
                  <a:pt x="488305" y="113258"/>
                  <a:pt x="476176" y="129927"/>
                </a:cubicBezTo>
                <a:cubicBezTo>
                  <a:pt x="471562" y="117574"/>
                  <a:pt x="466502" y="104775"/>
                  <a:pt x="460995" y="91529"/>
                </a:cubicBezTo>
                <a:cubicBezTo>
                  <a:pt x="476325" y="71139"/>
                  <a:pt x="489347" y="43978"/>
                  <a:pt x="500063" y="10046"/>
                </a:cubicBezTo>
                <a:lnTo>
                  <a:pt x="533326" y="18305"/>
                </a:lnTo>
                <a:cubicBezTo>
                  <a:pt x="530052" y="27756"/>
                  <a:pt x="526554" y="36983"/>
                  <a:pt x="522834" y="45988"/>
                </a:cubicBezTo>
                <a:lnTo>
                  <a:pt x="563017" y="45988"/>
                </a:lnTo>
                <a:close/>
                <a:moveTo>
                  <a:pt x="1181621" y="893"/>
                </a:moveTo>
                <a:cubicBezTo>
                  <a:pt x="1193825" y="15478"/>
                  <a:pt x="1204466" y="28798"/>
                  <a:pt x="1213545" y="40853"/>
                </a:cubicBezTo>
                <a:lnTo>
                  <a:pt x="1185863" y="59605"/>
                </a:lnTo>
                <a:cubicBezTo>
                  <a:pt x="1175147" y="41895"/>
                  <a:pt x="1165399" y="27830"/>
                  <a:pt x="1156618" y="17413"/>
                </a:cubicBezTo>
                <a:close/>
                <a:moveTo>
                  <a:pt x="73001" y="669"/>
                </a:moveTo>
                <a:cubicBezTo>
                  <a:pt x="75159" y="6474"/>
                  <a:pt x="77391" y="13245"/>
                  <a:pt x="79698" y="20984"/>
                </a:cubicBezTo>
                <a:lnTo>
                  <a:pt x="117203" y="20984"/>
                </a:lnTo>
                <a:lnTo>
                  <a:pt x="117203" y="45988"/>
                </a:lnTo>
                <a:lnTo>
                  <a:pt x="86618" y="45988"/>
                </a:lnTo>
                <a:cubicBezTo>
                  <a:pt x="90711" y="47848"/>
                  <a:pt x="98673" y="51345"/>
                  <a:pt x="110505" y="56480"/>
                </a:cubicBezTo>
                <a:cubicBezTo>
                  <a:pt x="108050" y="60275"/>
                  <a:pt x="104254" y="66005"/>
                  <a:pt x="99120" y="73670"/>
                </a:cubicBezTo>
                <a:lnTo>
                  <a:pt x="122114" y="73670"/>
                </a:lnTo>
                <a:lnTo>
                  <a:pt x="122114" y="98673"/>
                </a:lnTo>
                <a:lnTo>
                  <a:pt x="78805" y="98673"/>
                </a:lnTo>
                <a:lnTo>
                  <a:pt x="78805" y="113183"/>
                </a:lnTo>
                <a:lnTo>
                  <a:pt x="118096" y="113183"/>
                </a:lnTo>
                <a:lnTo>
                  <a:pt x="118096" y="138187"/>
                </a:lnTo>
                <a:lnTo>
                  <a:pt x="78805" y="138187"/>
                </a:lnTo>
                <a:lnTo>
                  <a:pt x="78805" y="191988"/>
                </a:lnTo>
                <a:cubicBezTo>
                  <a:pt x="78805" y="198908"/>
                  <a:pt x="77335" y="204378"/>
                  <a:pt x="74396" y="208396"/>
                </a:cubicBezTo>
                <a:cubicBezTo>
                  <a:pt x="71456" y="212415"/>
                  <a:pt x="67364" y="214963"/>
                  <a:pt x="62118" y="216042"/>
                </a:cubicBezTo>
                <a:cubicBezTo>
                  <a:pt x="56871" y="217121"/>
                  <a:pt x="47179" y="217661"/>
                  <a:pt x="33040" y="217661"/>
                </a:cubicBezTo>
                <a:cubicBezTo>
                  <a:pt x="32371" y="208805"/>
                  <a:pt x="30882" y="200434"/>
                  <a:pt x="28575" y="192546"/>
                </a:cubicBezTo>
                <a:lnTo>
                  <a:pt x="23887" y="202480"/>
                </a:lnTo>
                <a:cubicBezTo>
                  <a:pt x="18083" y="198908"/>
                  <a:pt x="10121" y="195188"/>
                  <a:pt x="0" y="191318"/>
                </a:cubicBezTo>
                <a:cubicBezTo>
                  <a:pt x="7442" y="177328"/>
                  <a:pt x="13916" y="160957"/>
                  <a:pt x="19422" y="142205"/>
                </a:cubicBezTo>
                <a:lnTo>
                  <a:pt x="44426" y="149795"/>
                </a:lnTo>
                <a:cubicBezTo>
                  <a:pt x="40407" y="163264"/>
                  <a:pt x="35645" y="176287"/>
                  <a:pt x="30138" y="188862"/>
                </a:cubicBezTo>
                <a:cubicBezTo>
                  <a:pt x="33784" y="189160"/>
                  <a:pt x="37431" y="189309"/>
                  <a:pt x="41077" y="189309"/>
                </a:cubicBezTo>
                <a:cubicBezTo>
                  <a:pt x="46732" y="189309"/>
                  <a:pt x="49635" y="185960"/>
                  <a:pt x="49783" y="179263"/>
                </a:cubicBezTo>
                <a:lnTo>
                  <a:pt x="49783" y="138187"/>
                </a:lnTo>
                <a:lnTo>
                  <a:pt x="7814" y="138187"/>
                </a:lnTo>
                <a:lnTo>
                  <a:pt x="7814" y="113183"/>
                </a:lnTo>
                <a:lnTo>
                  <a:pt x="49783" y="113183"/>
                </a:lnTo>
                <a:lnTo>
                  <a:pt x="49783" y="98673"/>
                </a:lnTo>
                <a:lnTo>
                  <a:pt x="4242" y="98673"/>
                </a:lnTo>
                <a:lnTo>
                  <a:pt x="4242" y="73670"/>
                </a:lnTo>
                <a:lnTo>
                  <a:pt x="28241" y="73670"/>
                </a:lnTo>
                <a:cubicBezTo>
                  <a:pt x="25115" y="67568"/>
                  <a:pt x="21878" y="61763"/>
                  <a:pt x="18529" y="56257"/>
                </a:cubicBezTo>
                <a:lnTo>
                  <a:pt x="42863" y="46434"/>
                </a:lnTo>
                <a:cubicBezTo>
                  <a:pt x="48816" y="56331"/>
                  <a:pt x="53802" y="65410"/>
                  <a:pt x="57820" y="73670"/>
                </a:cubicBezTo>
                <a:lnTo>
                  <a:pt x="67643" y="73670"/>
                </a:lnTo>
                <a:cubicBezTo>
                  <a:pt x="75010" y="61242"/>
                  <a:pt x="80070" y="52015"/>
                  <a:pt x="82823" y="45988"/>
                </a:cubicBezTo>
                <a:lnTo>
                  <a:pt x="8260" y="45988"/>
                </a:lnTo>
                <a:lnTo>
                  <a:pt x="8260" y="20984"/>
                </a:lnTo>
                <a:lnTo>
                  <a:pt x="47997" y="20984"/>
                </a:lnTo>
                <a:cubicBezTo>
                  <a:pt x="45988" y="15552"/>
                  <a:pt x="44053" y="10641"/>
                  <a:pt x="42193" y="6250"/>
                </a:cubicBezTo>
                <a:close/>
                <a:moveTo>
                  <a:pt x="813272" y="0"/>
                </a:moveTo>
                <a:lnTo>
                  <a:pt x="819634" y="25003"/>
                </a:lnTo>
                <a:lnTo>
                  <a:pt x="906587" y="25003"/>
                </a:lnTo>
                <a:lnTo>
                  <a:pt x="906587" y="53131"/>
                </a:lnTo>
                <a:lnTo>
                  <a:pt x="844749" y="53131"/>
                </a:lnTo>
                <a:lnTo>
                  <a:pt x="873324" y="66972"/>
                </a:lnTo>
                <a:lnTo>
                  <a:pt x="850441" y="92868"/>
                </a:lnTo>
                <a:lnTo>
                  <a:pt x="902792" y="92868"/>
                </a:lnTo>
                <a:lnTo>
                  <a:pt x="902792" y="120997"/>
                </a:lnTo>
                <a:lnTo>
                  <a:pt x="740495" y="120997"/>
                </a:lnTo>
                <a:lnTo>
                  <a:pt x="740495" y="126355"/>
                </a:lnTo>
                <a:cubicBezTo>
                  <a:pt x="740495" y="159246"/>
                  <a:pt x="730746" y="191467"/>
                  <a:pt x="711250" y="223019"/>
                </a:cubicBezTo>
                <a:cubicBezTo>
                  <a:pt x="705743" y="216917"/>
                  <a:pt x="697855" y="209252"/>
                  <a:pt x="687586" y="200025"/>
                </a:cubicBezTo>
                <a:cubicBezTo>
                  <a:pt x="702469" y="175319"/>
                  <a:pt x="710283" y="149497"/>
                  <a:pt x="711027" y="122560"/>
                </a:cubicBezTo>
                <a:lnTo>
                  <a:pt x="711027" y="92868"/>
                </a:lnTo>
                <a:lnTo>
                  <a:pt x="753889" y="92868"/>
                </a:lnTo>
                <a:cubicBezTo>
                  <a:pt x="747713" y="85278"/>
                  <a:pt x="740420" y="76646"/>
                  <a:pt x="732012" y="66972"/>
                </a:cubicBezTo>
                <a:lnTo>
                  <a:pt x="755229" y="53131"/>
                </a:lnTo>
                <a:lnTo>
                  <a:pt x="696293" y="53131"/>
                </a:lnTo>
                <a:lnTo>
                  <a:pt x="696293" y="25003"/>
                </a:lnTo>
                <a:lnTo>
                  <a:pt x="785366" y="25003"/>
                </a:lnTo>
                <a:cubicBezTo>
                  <a:pt x="782985" y="18305"/>
                  <a:pt x="780529" y="11757"/>
                  <a:pt x="777999" y="5357"/>
                </a:cubicBezTo>
                <a:close/>
              </a:path>
            </a:pathLst>
          </a:custGeom>
          <a:solidFill>
            <a:srgbClr val="30659C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p>
            <a:pPr algn="ctr"/>
            <a:endParaRPr lang="zh-CN" altLang="en-US" b="1" dirty="0">
              <a:solidFill>
                <a:srgbClr val="30659C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8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097327" y="2710738"/>
            <a:ext cx="1036528" cy="242648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7377430" y="4889500"/>
            <a:ext cx="688340" cy="264160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50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t="8152" b="8152"/>
          <a:stretch>
            <a:fillRect/>
          </a:stretch>
        </p:blipFill>
        <p:spPr>
          <a:xfrm>
            <a:off x="10125710" y="5692140"/>
            <a:ext cx="954405" cy="322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5819775" y="1838960"/>
            <a:ext cx="911860" cy="285750"/>
          </a:xfrm>
          <a:prstGeom prst="rect">
            <a:avLst/>
          </a:prstGeom>
        </p:spPr>
      </p:pic>
      <p:pic>
        <p:nvPicPr>
          <p:cNvPr id="55" name="图片 54" descr="中航国际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8693150" y="1836420"/>
            <a:ext cx="998855" cy="271780"/>
          </a:xfrm>
          <a:prstGeom prst="rect">
            <a:avLst/>
          </a:prstGeom>
        </p:spPr>
      </p:pic>
      <p:pic>
        <p:nvPicPr>
          <p:cNvPr id="56" name="图片 55" descr="中国交通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5702935" y="2283460"/>
            <a:ext cx="1153160" cy="250825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7192645" y="2254250"/>
            <a:ext cx="1128395" cy="261620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0076180" y="5287010"/>
            <a:ext cx="1036320" cy="308610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0076180" y="3581400"/>
            <a:ext cx="1078865" cy="24003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10126345" y="3978275"/>
            <a:ext cx="952500" cy="263525"/>
          </a:xfrm>
          <a:prstGeom prst="rect">
            <a:avLst/>
          </a:prstGeom>
        </p:spPr>
      </p:pic>
      <p:sp>
        <p:nvSpPr>
          <p:cNvPr id="85" name="圆角矩形 84"/>
          <p:cNvSpPr/>
          <p:nvPr/>
        </p:nvSpPr>
        <p:spPr>
          <a:xfrm>
            <a:off x="825328" y="5266690"/>
            <a:ext cx="288000" cy="792000"/>
          </a:xfrm>
          <a:prstGeom prst="roundRect">
            <a:avLst/>
          </a:prstGeom>
          <a:solidFill>
            <a:srgbClr val="F2F0FD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23" name="梯形 22"/>
          <p:cNvSpPr/>
          <p:nvPr/>
        </p:nvSpPr>
        <p:spPr>
          <a:xfrm>
            <a:off x="242570" y="6200775"/>
            <a:ext cx="11646000" cy="506095"/>
          </a:xfrm>
          <a:prstGeom prst="trapezoid">
            <a:avLst>
              <a:gd name="adj" fmla="val 119447"/>
            </a:avLst>
          </a:prstGeom>
          <a:noFill/>
          <a:ln w="12700">
            <a:gradFill>
              <a:gsLst>
                <a:gs pos="0">
                  <a:srgbClr val="F2F0FD"/>
                </a:gs>
                <a:gs pos="89000">
                  <a:srgbClr val="6246E8"/>
                </a:gs>
              </a:gsLst>
              <a:lin ang="5400000" scaled="1"/>
            </a:gradFill>
          </a:ln>
          <a:effectLst>
            <a:outerShdw blurRad="411480" dist="123444" dir="5400000" sx="108000" sy="108000" algn="ctr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755" tIns="49378" rIns="98755" bIns="49378" rtlCol="0" anchor="ctr"/>
          <a:p>
            <a:pPr algn="ctr"/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227965" y="6710045"/>
            <a:ext cx="11676380" cy="114300"/>
          </a:xfrm>
          <a:prstGeom prst="rect">
            <a:avLst/>
          </a:prstGeom>
          <a:solidFill>
            <a:srgbClr val="624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6246E8"/>
              </a:solidFill>
            </a:endParaRPr>
          </a:p>
        </p:txBody>
      </p:sp>
      <p:sp>
        <p:nvSpPr>
          <p:cNvPr id="87" name="梯形 86"/>
          <p:cNvSpPr/>
          <p:nvPr/>
        </p:nvSpPr>
        <p:spPr>
          <a:xfrm>
            <a:off x="902335" y="1462405"/>
            <a:ext cx="10267950" cy="224155"/>
          </a:xfrm>
          <a:prstGeom prst="trapezoid">
            <a:avLst>
              <a:gd name="adj" fmla="val 180478"/>
            </a:avLst>
          </a:prstGeom>
          <a:solidFill>
            <a:schemeClr val="bg1"/>
          </a:solidFill>
          <a:ln w="12700" cap="flat" cmpd="sng" algn="ctr">
            <a:gradFill>
              <a:gsLst>
                <a:gs pos="14000">
                  <a:srgbClr val="6246E8"/>
                </a:gs>
                <a:gs pos="98000">
                  <a:srgbClr val="F2F0FD"/>
                </a:gs>
              </a:gsLst>
              <a:lin ang="16200000" scaled="0"/>
            </a:gradFill>
            <a:prstDash val="solid"/>
            <a:miter lim="800000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pPr algn="ctr"/>
            <a:endParaRPr lang="zh-CN" altLang="en-US" kern="0">
              <a:solidFill>
                <a:srgbClr val="44546A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503" name="矩形: 圆角 502"/>
          <p:cNvSpPr/>
          <p:nvPr>
            <p:custDataLst>
              <p:tags r:id="rId58"/>
            </p:custDataLst>
          </p:nvPr>
        </p:nvSpPr>
        <p:spPr>
          <a:xfrm>
            <a:off x="1346868" y="1045321"/>
            <a:ext cx="2113822" cy="514346"/>
          </a:xfrm>
          <a:prstGeom prst="roundRect">
            <a:avLst>
              <a:gd name="adj" fmla="val 50000"/>
            </a:avLst>
          </a:prstGeom>
          <a:solidFill>
            <a:srgbClr val="F2F0FD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8755" tIns="49378" rIns="98755" bIns="49378" rtlCol="0" anchor="ctr"/>
          <a:p>
            <a:pPr algn="ctr"/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507" name="文本框 506"/>
          <p:cNvSpPr txBox="1"/>
          <p:nvPr>
            <p:custDataLst>
              <p:tags r:id="rId59"/>
            </p:custDataLst>
          </p:nvPr>
        </p:nvSpPr>
        <p:spPr>
          <a:xfrm>
            <a:off x="2170099" y="1044280"/>
            <a:ext cx="707390" cy="343535"/>
          </a:xfrm>
          <a:prstGeom prst="rect">
            <a:avLst/>
          </a:prstGeom>
          <a:noFill/>
          <a:effectLst/>
        </p:spPr>
        <p:txBody>
          <a:bodyPr wrap="none" lIns="98755" tIns="49378" rIns="98755" bIns="49378" rtlCol="0">
            <a:spAutoFit/>
          </a:bodyPr>
          <a:p>
            <a:pPr algn="ctr"/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6246E8"/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200+</a:t>
            </a:r>
            <a:endParaRPr kumimoji="0" lang="en-US" altLang="zh-CN" sz="1600" b="1" i="0" u="none" strike="noStrike" kern="1200" cap="none" spc="0" normalizeH="0" baseline="0" noProof="0" dirty="0">
              <a:ln>
                <a:noFill/>
              </a:ln>
              <a:solidFill>
                <a:srgbClr val="6246E8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508" name="文本框 507"/>
          <p:cNvSpPr txBox="1"/>
          <p:nvPr>
            <p:custDataLst>
              <p:tags r:id="rId60"/>
            </p:custDataLst>
          </p:nvPr>
        </p:nvSpPr>
        <p:spPr>
          <a:xfrm>
            <a:off x="1824355" y="1281683"/>
            <a:ext cx="1607820" cy="251460"/>
          </a:xfrm>
          <a:prstGeom prst="rect">
            <a:avLst/>
          </a:prstGeom>
          <a:noFill/>
          <a:effectLst/>
        </p:spPr>
        <p:txBody>
          <a:bodyPr wrap="square" lIns="98755" tIns="49378" rIns="98755" bIns="49378" rtlCol="0">
            <a:spAutoFit/>
          </a:bodyPr>
          <a:p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部委政府央国企大型集团</a:t>
            </a: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sp>
        <p:nvSpPr>
          <p:cNvPr id="89" name="矩形: 圆角 502"/>
          <p:cNvSpPr/>
          <p:nvPr>
            <p:custDataLst>
              <p:tags r:id="rId61"/>
            </p:custDataLst>
          </p:nvPr>
        </p:nvSpPr>
        <p:spPr>
          <a:xfrm>
            <a:off x="3828448" y="1045321"/>
            <a:ext cx="2113822" cy="514346"/>
          </a:xfrm>
          <a:prstGeom prst="roundRect">
            <a:avLst>
              <a:gd name="adj" fmla="val 50000"/>
            </a:avLst>
          </a:prstGeom>
          <a:solidFill>
            <a:srgbClr val="F2F0FD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93" name="矩形: 圆角 502"/>
          <p:cNvSpPr/>
          <p:nvPr>
            <p:custDataLst>
              <p:tags r:id="rId62"/>
            </p:custDataLst>
          </p:nvPr>
        </p:nvSpPr>
        <p:spPr>
          <a:xfrm>
            <a:off x="6280183" y="1045321"/>
            <a:ext cx="2113822" cy="514346"/>
          </a:xfrm>
          <a:prstGeom prst="roundRect">
            <a:avLst>
              <a:gd name="adj" fmla="val 50000"/>
            </a:avLst>
          </a:prstGeom>
          <a:solidFill>
            <a:srgbClr val="F2F0FD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105" name="矩形: 圆角 502"/>
          <p:cNvSpPr/>
          <p:nvPr>
            <p:custDataLst>
              <p:tags r:id="rId63"/>
            </p:custDataLst>
          </p:nvPr>
        </p:nvSpPr>
        <p:spPr>
          <a:xfrm>
            <a:off x="8763668" y="1045321"/>
            <a:ext cx="2113822" cy="514346"/>
          </a:xfrm>
          <a:prstGeom prst="roundRect">
            <a:avLst>
              <a:gd name="adj" fmla="val 50000"/>
            </a:avLst>
          </a:prstGeom>
          <a:solidFill>
            <a:srgbClr val="F2F0FD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579" name="任意多边形: 形状 578"/>
          <p:cNvSpPr/>
          <p:nvPr>
            <p:custDataLst>
              <p:tags r:id="rId64"/>
            </p:custDataLst>
          </p:nvPr>
        </p:nvSpPr>
        <p:spPr>
          <a:xfrm>
            <a:off x="1597660" y="1260475"/>
            <a:ext cx="74295" cy="44450"/>
          </a:xfrm>
          <a:custGeom>
            <a:avLst/>
            <a:gdLst>
              <a:gd name="connsiteX0" fmla="*/ 0 w 74083"/>
              <a:gd name="connsiteY0" fmla="*/ 0 h 44450"/>
              <a:gd name="connsiteX1" fmla="*/ 37042 w 74083"/>
              <a:gd name="connsiteY1" fmla="*/ 44450 h 44450"/>
              <a:gd name="connsiteX2" fmla="*/ 74084 w 74083"/>
              <a:gd name="connsiteY2" fmla="*/ 0 h 4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4083" h="44450">
                <a:moveTo>
                  <a:pt x="0" y="0"/>
                </a:moveTo>
                <a:lnTo>
                  <a:pt x="37042" y="44450"/>
                </a:lnTo>
                <a:lnTo>
                  <a:pt x="74084" y="0"/>
                </a:lnTo>
              </a:path>
            </a:pathLst>
          </a:custGeom>
          <a:noFill/>
          <a:ln w="19050" cap="sq">
            <a:solidFill>
              <a:srgbClr val="6246E8"/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80" name="任意多边形: 形状 579"/>
          <p:cNvSpPr/>
          <p:nvPr>
            <p:custDataLst>
              <p:tags r:id="rId65"/>
            </p:custDataLst>
          </p:nvPr>
        </p:nvSpPr>
        <p:spPr>
          <a:xfrm>
            <a:off x="1524000" y="1185545"/>
            <a:ext cx="244475" cy="137160"/>
          </a:xfrm>
          <a:custGeom>
            <a:avLst/>
            <a:gdLst>
              <a:gd name="connsiteX0" fmla="*/ 0 w 244495"/>
              <a:gd name="connsiteY0" fmla="*/ 59595 h 137382"/>
              <a:gd name="connsiteX1" fmla="*/ 151872 w 244495"/>
              <a:gd name="connsiteY1" fmla="*/ 7737 h 137382"/>
              <a:gd name="connsiteX2" fmla="*/ 244476 w 244495"/>
              <a:gd name="connsiteY2" fmla="*/ 137383 h 137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495" h="137382">
                <a:moveTo>
                  <a:pt x="0" y="59595"/>
                </a:moveTo>
                <a:cubicBezTo>
                  <a:pt x="0" y="59595"/>
                  <a:pt x="55563" y="-25601"/>
                  <a:pt x="151872" y="7737"/>
                </a:cubicBezTo>
                <a:cubicBezTo>
                  <a:pt x="248181" y="41074"/>
                  <a:pt x="244476" y="137383"/>
                  <a:pt x="244476" y="137383"/>
                </a:cubicBezTo>
              </a:path>
            </a:pathLst>
          </a:custGeom>
          <a:noFill/>
          <a:ln w="19050" cap="sq">
            <a:solidFill>
              <a:srgbClr val="6246E8"/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81" name="任意多边形: 形状 580"/>
          <p:cNvSpPr/>
          <p:nvPr>
            <p:custDataLst>
              <p:tags r:id="rId66"/>
            </p:custDataLst>
          </p:nvPr>
        </p:nvSpPr>
        <p:spPr>
          <a:xfrm>
            <a:off x="1501775" y="1319530"/>
            <a:ext cx="244475" cy="134620"/>
          </a:xfrm>
          <a:custGeom>
            <a:avLst/>
            <a:gdLst>
              <a:gd name="connsiteX0" fmla="*/ 244476 w 244476"/>
              <a:gd name="connsiteY0" fmla="*/ 74083 h 134739"/>
              <a:gd name="connsiteX1" fmla="*/ 100013 w 244476"/>
              <a:gd name="connsiteY1" fmla="*/ 129646 h 134739"/>
              <a:gd name="connsiteX2" fmla="*/ 0 w 244476"/>
              <a:gd name="connsiteY2" fmla="*/ 0 h 134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4476" h="134739">
                <a:moveTo>
                  <a:pt x="244476" y="74083"/>
                </a:moveTo>
                <a:cubicBezTo>
                  <a:pt x="244476" y="74083"/>
                  <a:pt x="200026" y="155575"/>
                  <a:pt x="100013" y="129646"/>
                </a:cubicBezTo>
                <a:cubicBezTo>
                  <a:pt x="0" y="103717"/>
                  <a:pt x="0" y="0"/>
                  <a:pt x="0" y="0"/>
                </a:cubicBezTo>
              </a:path>
            </a:pathLst>
          </a:custGeom>
          <a:noFill/>
          <a:ln w="19050" cap="sq">
            <a:solidFill>
              <a:srgbClr val="6246E8"/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82" name="任意多边形: 形状 581"/>
          <p:cNvSpPr/>
          <p:nvPr>
            <p:custDataLst>
              <p:tags r:id="rId67"/>
            </p:custDataLst>
          </p:nvPr>
        </p:nvSpPr>
        <p:spPr>
          <a:xfrm>
            <a:off x="1768475" y="1200785"/>
            <a:ext cx="7620" cy="118745"/>
          </a:xfrm>
          <a:custGeom>
            <a:avLst/>
            <a:gdLst>
              <a:gd name="connsiteX0" fmla="*/ 0 w 7408"/>
              <a:gd name="connsiteY0" fmla="*/ 0 h 118533"/>
              <a:gd name="connsiteX1" fmla="*/ 0 w 7408"/>
              <a:gd name="connsiteY1" fmla="*/ 118533 h 11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08" h="118533">
                <a:moveTo>
                  <a:pt x="0" y="0"/>
                </a:moveTo>
                <a:lnTo>
                  <a:pt x="0" y="118533"/>
                </a:lnTo>
              </a:path>
            </a:pathLst>
          </a:custGeom>
          <a:noFill/>
          <a:ln w="19050" cap="sq">
            <a:solidFill>
              <a:srgbClr val="6246E8"/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83" name="任意多边形: 形状 582"/>
          <p:cNvSpPr/>
          <p:nvPr>
            <p:custDataLst>
              <p:tags r:id="rId68"/>
            </p:custDataLst>
          </p:nvPr>
        </p:nvSpPr>
        <p:spPr>
          <a:xfrm>
            <a:off x="1501775" y="1319530"/>
            <a:ext cx="7620" cy="118745"/>
          </a:xfrm>
          <a:custGeom>
            <a:avLst/>
            <a:gdLst>
              <a:gd name="connsiteX0" fmla="*/ 0 w 7408"/>
              <a:gd name="connsiteY0" fmla="*/ 0 h 118533"/>
              <a:gd name="connsiteX1" fmla="*/ 0 w 7408"/>
              <a:gd name="connsiteY1" fmla="*/ 118533 h 118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08" h="118533">
                <a:moveTo>
                  <a:pt x="0" y="0"/>
                </a:moveTo>
                <a:lnTo>
                  <a:pt x="0" y="118533"/>
                </a:lnTo>
              </a:path>
            </a:pathLst>
          </a:custGeom>
          <a:noFill/>
          <a:ln w="19050" cap="sq">
            <a:solidFill>
              <a:srgbClr val="6246E8"/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84" name="任意多边形: 形状 583"/>
          <p:cNvSpPr/>
          <p:nvPr>
            <p:custDataLst>
              <p:tags r:id="rId69"/>
            </p:custDataLst>
          </p:nvPr>
        </p:nvSpPr>
        <p:spPr>
          <a:xfrm>
            <a:off x="1590675" y="1349375"/>
            <a:ext cx="88900" cy="7620"/>
          </a:xfrm>
          <a:custGeom>
            <a:avLst/>
            <a:gdLst>
              <a:gd name="connsiteX0" fmla="*/ 0 w 88900"/>
              <a:gd name="connsiteY0" fmla="*/ 0 h 7408"/>
              <a:gd name="connsiteX1" fmla="*/ 88901 w 88900"/>
              <a:gd name="connsiteY1" fmla="*/ 0 h 7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900" h="7408">
                <a:moveTo>
                  <a:pt x="0" y="0"/>
                </a:moveTo>
                <a:lnTo>
                  <a:pt x="88901" y="0"/>
                </a:lnTo>
              </a:path>
            </a:pathLst>
          </a:custGeom>
          <a:noFill/>
          <a:ln w="19050" cap="sq">
            <a:solidFill>
              <a:srgbClr val="6246E8"/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85" name="任意多边形: 形状 584"/>
          <p:cNvSpPr/>
          <p:nvPr>
            <p:custDataLst>
              <p:tags r:id="rId70"/>
            </p:custDataLst>
          </p:nvPr>
        </p:nvSpPr>
        <p:spPr>
          <a:xfrm>
            <a:off x="1590675" y="1304925"/>
            <a:ext cx="88900" cy="7620"/>
          </a:xfrm>
          <a:custGeom>
            <a:avLst/>
            <a:gdLst>
              <a:gd name="connsiteX0" fmla="*/ 0 w 88900"/>
              <a:gd name="connsiteY0" fmla="*/ 0 h 7408"/>
              <a:gd name="connsiteX1" fmla="*/ 88901 w 88900"/>
              <a:gd name="connsiteY1" fmla="*/ 0 h 7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900" h="7408">
                <a:moveTo>
                  <a:pt x="0" y="0"/>
                </a:moveTo>
                <a:lnTo>
                  <a:pt x="88901" y="0"/>
                </a:lnTo>
              </a:path>
            </a:pathLst>
          </a:custGeom>
          <a:noFill/>
          <a:ln w="19050" cap="sq">
            <a:solidFill>
              <a:srgbClr val="6246E8"/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86" name="任意多边形: 形状 585"/>
          <p:cNvSpPr/>
          <p:nvPr>
            <p:custDataLst>
              <p:tags r:id="rId71"/>
            </p:custDataLst>
          </p:nvPr>
        </p:nvSpPr>
        <p:spPr>
          <a:xfrm>
            <a:off x="1635125" y="1304925"/>
            <a:ext cx="7620" cy="88900"/>
          </a:xfrm>
          <a:custGeom>
            <a:avLst/>
            <a:gdLst>
              <a:gd name="connsiteX0" fmla="*/ 0 w 7408"/>
              <a:gd name="connsiteY0" fmla="*/ 0 h 88900"/>
              <a:gd name="connsiteX1" fmla="*/ 0 w 7408"/>
              <a:gd name="connsiteY1" fmla="*/ 88900 h 88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08" h="88900">
                <a:moveTo>
                  <a:pt x="0" y="0"/>
                </a:moveTo>
                <a:lnTo>
                  <a:pt x="0" y="88900"/>
                </a:lnTo>
              </a:path>
            </a:pathLst>
          </a:custGeom>
          <a:noFill/>
          <a:ln w="19050" cap="sq">
            <a:solidFill>
              <a:srgbClr val="6246E8"/>
            </a:solidFill>
            <a:prstDash val="solid"/>
            <a:round/>
          </a:ln>
        </p:spPr>
        <p:txBody>
          <a:bodyPr rtlCol="0" anchor="ctr"/>
          <a:p>
            <a:endParaRPr lang="zh-CN" altLang="en-US"/>
          </a:p>
        </p:txBody>
      </p:sp>
      <p:sp>
        <p:nvSpPr>
          <p:cNvPr id="551" name="Freeform 25"/>
          <p:cNvSpPr>
            <a:spLocks noEditPoints="1"/>
          </p:cNvSpPr>
          <p:nvPr>
            <p:custDataLst>
              <p:tags r:id="rId72"/>
            </p:custDataLst>
          </p:nvPr>
        </p:nvSpPr>
        <p:spPr bwMode="auto">
          <a:xfrm>
            <a:off x="8881110" y="1200577"/>
            <a:ext cx="344170" cy="203835"/>
          </a:xfrm>
          <a:custGeom>
            <a:avLst/>
            <a:gdLst>
              <a:gd name="T0" fmla="*/ 722 w 762"/>
              <a:gd name="T1" fmla="*/ 217 h 431"/>
              <a:gd name="T2" fmla="*/ 641 w 762"/>
              <a:gd name="T3" fmla="*/ 95 h 431"/>
              <a:gd name="T4" fmla="*/ 547 w 762"/>
              <a:gd name="T5" fmla="*/ 7 h 431"/>
              <a:gd name="T6" fmla="*/ 176 w 762"/>
              <a:gd name="T7" fmla="*/ 0 h 431"/>
              <a:gd name="T8" fmla="*/ 169 w 762"/>
              <a:gd name="T9" fmla="*/ 368 h 431"/>
              <a:gd name="T10" fmla="*/ 226 w 762"/>
              <a:gd name="T11" fmla="*/ 375 h 431"/>
              <a:gd name="T12" fmla="*/ 351 w 762"/>
              <a:gd name="T13" fmla="*/ 375 h 431"/>
              <a:gd name="T14" fmla="*/ 646 w 762"/>
              <a:gd name="T15" fmla="*/ 431 h 431"/>
              <a:gd name="T16" fmla="*/ 745 w 762"/>
              <a:gd name="T17" fmla="*/ 375 h 431"/>
              <a:gd name="T18" fmla="*/ 762 w 762"/>
              <a:gd name="T19" fmla="*/ 235 h 431"/>
              <a:gd name="T20" fmla="*/ 641 w 762"/>
              <a:gd name="T21" fmla="*/ 109 h 431"/>
              <a:gd name="T22" fmla="*/ 707 w 762"/>
              <a:gd name="T23" fmla="*/ 217 h 431"/>
              <a:gd name="T24" fmla="*/ 547 w 762"/>
              <a:gd name="T25" fmla="*/ 109 h 431"/>
              <a:gd name="T26" fmla="*/ 183 w 762"/>
              <a:gd name="T27" fmla="*/ 14 h 431"/>
              <a:gd name="T28" fmla="*/ 533 w 762"/>
              <a:gd name="T29" fmla="*/ 361 h 431"/>
              <a:gd name="T30" fmla="*/ 288 w 762"/>
              <a:gd name="T31" fmla="*/ 304 h 431"/>
              <a:gd name="T32" fmla="*/ 183 w 762"/>
              <a:gd name="T33" fmla="*/ 361 h 431"/>
              <a:gd name="T34" fmla="*/ 288 w 762"/>
              <a:gd name="T35" fmla="*/ 417 h 431"/>
              <a:gd name="T36" fmla="*/ 288 w 762"/>
              <a:gd name="T37" fmla="*/ 318 h 431"/>
              <a:gd name="T38" fmla="*/ 288 w 762"/>
              <a:gd name="T39" fmla="*/ 417 h 431"/>
              <a:gd name="T40" fmla="*/ 597 w 762"/>
              <a:gd name="T41" fmla="*/ 368 h 431"/>
              <a:gd name="T42" fmla="*/ 695 w 762"/>
              <a:gd name="T43" fmla="*/ 366 h 431"/>
              <a:gd name="T44" fmla="*/ 695 w 762"/>
              <a:gd name="T45" fmla="*/ 369 h 431"/>
              <a:gd name="T46" fmla="*/ 748 w 762"/>
              <a:gd name="T47" fmla="*/ 357 h 431"/>
              <a:gd name="T48" fmla="*/ 709 w 762"/>
              <a:gd name="T49" fmla="*/ 361 h 431"/>
              <a:gd name="T50" fmla="*/ 584 w 762"/>
              <a:gd name="T51" fmla="*/ 361 h 431"/>
              <a:gd name="T52" fmla="*/ 547 w 762"/>
              <a:gd name="T53" fmla="*/ 231 h 431"/>
              <a:gd name="T54" fmla="*/ 748 w 762"/>
              <a:gd name="T55" fmla="*/ 235 h 431"/>
              <a:gd name="T56" fmla="*/ 134 w 762"/>
              <a:gd name="T57" fmla="*/ 7 h 431"/>
              <a:gd name="T58" fmla="*/ 7 w 762"/>
              <a:gd name="T59" fmla="*/ 14 h 431"/>
              <a:gd name="T60" fmla="*/ 7 w 762"/>
              <a:gd name="T61" fmla="*/ 0 h 431"/>
              <a:gd name="T62" fmla="*/ 134 w 762"/>
              <a:gd name="T63" fmla="*/ 7 h 431"/>
              <a:gd name="T64" fmla="*/ 127 w 762"/>
              <a:gd name="T65" fmla="*/ 80 h 431"/>
              <a:gd name="T66" fmla="*/ 30 w 762"/>
              <a:gd name="T67" fmla="*/ 73 h 431"/>
              <a:gd name="T68" fmla="*/ 127 w 762"/>
              <a:gd name="T69" fmla="*/ 66 h 431"/>
              <a:gd name="T70" fmla="*/ 134 w 762"/>
              <a:gd name="T71" fmla="*/ 140 h 431"/>
              <a:gd name="T72" fmla="*/ 67 w 762"/>
              <a:gd name="T73" fmla="*/ 147 h 431"/>
              <a:gd name="T74" fmla="*/ 67 w 762"/>
              <a:gd name="T75" fmla="*/ 133 h 431"/>
              <a:gd name="T76" fmla="*/ 134 w 762"/>
              <a:gd name="T77" fmla="*/ 140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62" h="431">
                <a:moveTo>
                  <a:pt x="745" y="217"/>
                </a:moveTo>
                <a:cubicBezTo>
                  <a:pt x="722" y="217"/>
                  <a:pt x="722" y="217"/>
                  <a:pt x="722" y="217"/>
                </a:cubicBezTo>
                <a:cubicBezTo>
                  <a:pt x="713" y="196"/>
                  <a:pt x="687" y="129"/>
                  <a:pt x="686" y="129"/>
                </a:cubicBezTo>
                <a:cubicBezTo>
                  <a:pt x="678" y="110"/>
                  <a:pt x="659" y="95"/>
                  <a:pt x="641" y="95"/>
                </a:cubicBezTo>
                <a:cubicBezTo>
                  <a:pt x="547" y="95"/>
                  <a:pt x="547" y="95"/>
                  <a:pt x="547" y="95"/>
                </a:cubicBezTo>
                <a:cubicBezTo>
                  <a:pt x="547" y="7"/>
                  <a:pt x="547" y="7"/>
                  <a:pt x="547" y="7"/>
                </a:cubicBezTo>
                <a:cubicBezTo>
                  <a:pt x="547" y="3"/>
                  <a:pt x="544" y="0"/>
                  <a:pt x="540" y="0"/>
                </a:cubicBezTo>
                <a:cubicBezTo>
                  <a:pt x="176" y="0"/>
                  <a:pt x="176" y="0"/>
                  <a:pt x="176" y="0"/>
                </a:cubicBezTo>
                <a:cubicBezTo>
                  <a:pt x="172" y="0"/>
                  <a:pt x="169" y="3"/>
                  <a:pt x="169" y="7"/>
                </a:cubicBezTo>
                <a:cubicBezTo>
                  <a:pt x="169" y="368"/>
                  <a:pt x="169" y="368"/>
                  <a:pt x="169" y="368"/>
                </a:cubicBezTo>
                <a:cubicBezTo>
                  <a:pt x="169" y="371"/>
                  <a:pt x="172" y="375"/>
                  <a:pt x="176" y="375"/>
                </a:cubicBezTo>
                <a:cubicBezTo>
                  <a:pt x="226" y="375"/>
                  <a:pt x="226" y="375"/>
                  <a:pt x="226" y="375"/>
                </a:cubicBezTo>
                <a:cubicBezTo>
                  <a:pt x="229" y="406"/>
                  <a:pt x="256" y="431"/>
                  <a:pt x="288" y="431"/>
                </a:cubicBezTo>
                <a:cubicBezTo>
                  <a:pt x="321" y="431"/>
                  <a:pt x="348" y="406"/>
                  <a:pt x="351" y="375"/>
                </a:cubicBezTo>
                <a:cubicBezTo>
                  <a:pt x="584" y="375"/>
                  <a:pt x="584" y="375"/>
                  <a:pt x="584" y="375"/>
                </a:cubicBezTo>
                <a:cubicBezTo>
                  <a:pt x="587" y="406"/>
                  <a:pt x="614" y="431"/>
                  <a:pt x="646" y="431"/>
                </a:cubicBezTo>
                <a:cubicBezTo>
                  <a:pt x="679" y="431"/>
                  <a:pt x="706" y="406"/>
                  <a:pt x="709" y="375"/>
                </a:cubicBezTo>
                <a:cubicBezTo>
                  <a:pt x="745" y="375"/>
                  <a:pt x="745" y="375"/>
                  <a:pt x="745" y="375"/>
                </a:cubicBezTo>
                <a:cubicBezTo>
                  <a:pt x="754" y="375"/>
                  <a:pt x="762" y="367"/>
                  <a:pt x="762" y="357"/>
                </a:cubicBezTo>
                <a:cubicBezTo>
                  <a:pt x="762" y="235"/>
                  <a:pt x="762" y="235"/>
                  <a:pt x="762" y="235"/>
                </a:cubicBezTo>
                <a:cubicBezTo>
                  <a:pt x="762" y="225"/>
                  <a:pt x="754" y="217"/>
                  <a:pt x="745" y="217"/>
                </a:cubicBezTo>
                <a:close/>
                <a:moveTo>
                  <a:pt x="641" y="109"/>
                </a:moveTo>
                <a:cubicBezTo>
                  <a:pt x="653" y="109"/>
                  <a:pt x="668" y="121"/>
                  <a:pt x="673" y="134"/>
                </a:cubicBezTo>
                <a:cubicBezTo>
                  <a:pt x="674" y="137"/>
                  <a:pt x="696" y="192"/>
                  <a:pt x="707" y="217"/>
                </a:cubicBezTo>
                <a:cubicBezTo>
                  <a:pt x="547" y="217"/>
                  <a:pt x="547" y="217"/>
                  <a:pt x="547" y="217"/>
                </a:cubicBezTo>
                <a:cubicBezTo>
                  <a:pt x="547" y="109"/>
                  <a:pt x="547" y="109"/>
                  <a:pt x="547" y="109"/>
                </a:cubicBezTo>
                <a:lnTo>
                  <a:pt x="641" y="109"/>
                </a:lnTo>
                <a:close/>
                <a:moveTo>
                  <a:pt x="183" y="14"/>
                </a:moveTo>
                <a:cubicBezTo>
                  <a:pt x="533" y="14"/>
                  <a:pt x="533" y="14"/>
                  <a:pt x="533" y="14"/>
                </a:cubicBezTo>
                <a:cubicBezTo>
                  <a:pt x="533" y="361"/>
                  <a:pt x="533" y="361"/>
                  <a:pt x="533" y="361"/>
                </a:cubicBezTo>
                <a:cubicBezTo>
                  <a:pt x="351" y="361"/>
                  <a:pt x="351" y="361"/>
                  <a:pt x="351" y="361"/>
                </a:cubicBezTo>
                <a:cubicBezTo>
                  <a:pt x="348" y="329"/>
                  <a:pt x="321" y="304"/>
                  <a:pt x="288" y="304"/>
                </a:cubicBezTo>
                <a:cubicBezTo>
                  <a:pt x="256" y="304"/>
                  <a:pt x="229" y="329"/>
                  <a:pt x="226" y="361"/>
                </a:cubicBezTo>
                <a:cubicBezTo>
                  <a:pt x="183" y="361"/>
                  <a:pt x="183" y="361"/>
                  <a:pt x="183" y="361"/>
                </a:cubicBezTo>
                <a:lnTo>
                  <a:pt x="183" y="14"/>
                </a:lnTo>
                <a:close/>
                <a:moveTo>
                  <a:pt x="288" y="417"/>
                </a:moveTo>
                <a:cubicBezTo>
                  <a:pt x="261" y="417"/>
                  <a:pt x="239" y="395"/>
                  <a:pt x="239" y="368"/>
                </a:cubicBezTo>
                <a:cubicBezTo>
                  <a:pt x="239" y="340"/>
                  <a:pt x="261" y="318"/>
                  <a:pt x="288" y="318"/>
                </a:cubicBezTo>
                <a:cubicBezTo>
                  <a:pt x="316" y="318"/>
                  <a:pt x="338" y="340"/>
                  <a:pt x="338" y="368"/>
                </a:cubicBezTo>
                <a:cubicBezTo>
                  <a:pt x="338" y="395"/>
                  <a:pt x="316" y="417"/>
                  <a:pt x="288" y="417"/>
                </a:cubicBezTo>
                <a:close/>
                <a:moveTo>
                  <a:pt x="646" y="417"/>
                </a:moveTo>
                <a:cubicBezTo>
                  <a:pt x="619" y="417"/>
                  <a:pt x="597" y="395"/>
                  <a:pt x="597" y="368"/>
                </a:cubicBezTo>
                <a:cubicBezTo>
                  <a:pt x="597" y="340"/>
                  <a:pt x="619" y="318"/>
                  <a:pt x="646" y="318"/>
                </a:cubicBezTo>
                <a:cubicBezTo>
                  <a:pt x="673" y="318"/>
                  <a:pt x="695" y="340"/>
                  <a:pt x="695" y="366"/>
                </a:cubicBezTo>
                <a:cubicBezTo>
                  <a:pt x="695" y="367"/>
                  <a:pt x="695" y="367"/>
                  <a:pt x="695" y="368"/>
                </a:cubicBezTo>
                <a:cubicBezTo>
                  <a:pt x="695" y="368"/>
                  <a:pt x="695" y="368"/>
                  <a:pt x="695" y="369"/>
                </a:cubicBezTo>
                <a:cubicBezTo>
                  <a:pt x="695" y="395"/>
                  <a:pt x="673" y="417"/>
                  <a:pt x="646" y="417"/>
                </a:cubicBezTo>
                <a:close/>
                <a:moveTo>
                  <a:pt x="748" y="357"/>
                </a:moveTo>
                <a:cubicBezTo>
                  <a:pt x="748" y="359"/>
                  <a:pt x="746" y="361"/>
                  <a:pt x="745" y="361"/>
                </a:cubicBezTo>
                <a:cubicBezTo>
                  <a:pt x="709" y="361"/>
                  <a:pt x="709" y="361"/>
                  <a:pt x="709" y="361"/>
                </a:cubicBezTo>
                <a:cubicBezTo>
                  <a:pt x="706" y="329"/>
                  <a:pt x="679" y="304"/>
                  <a:pt x="646" y="304"/>
                </a:cubicBezTo>
                <a:cubicBezTo>
                  <a:pt x="614" y="304"/>
                  <a:pt x="587" y="329"/>
                  <a:pt x="584" y="361"/>
                </a:cubicBezTo>
                <a:cubicBezTo>
                  <a:pt x="547" y="361"/>
                  <a:pt x="547" y="361"/>
                  <a:pt x="547" y="361"/>
                </a:cubicBezTo>
                <a:cubicBezTo>
                  <a:pt x="547" y="231"/>
                  <a:pt x="547" y="231"/>
                  <a:pt x="547" y="231"/>
                </a:cubicBezTo>
                <a:cubicBezTo>
                  <a:pt x="745" y="231"/>
                  <a:pt x="745" y="231"/>
                  <a:pt x="745" y="231"/>
                </a:cubicBezTo>
                <a:cubicBezTo>
                  <a:pt x="746" y="231"/>
                  <a:pt x="748" y="233"/>
                  <a:pt x="748" y="235"/>
                </a:cubicBezTo>
                <a:lnTo>
                  <a:pt x="748" y="357"/>
                </a:lnTo>
                <a:close/>
                <a:moveTo>
                  <a:pt x="134" y="7"/>
                </a:moveTo>
                <a:cubicBezTo>
                  <a:pt x="134" y="11"/>
                  <a:pt x="130" y="14"/>
                  <a:pt x="127" y="14"/>
                </a:cubicBezTo>
                <a:cubicBezTo>
                  <a:pt x="7" y="14"/>
                  <a:pt x="7" y="14"/>
                  <a:pt x="7" y="14"/>
                </a:cubicBezTo>
                <a:cubicBezTo>
                  <a:pt x="3" y="14"/>
                  <a:pt x="0" y="11"/>
                  <a:pt x="0" y="7"/>
                </a:cubicBezTo>
                <a:cubicBezTo>
                  <a:pt x="0" y="3"/>
                  <a:pt x="3" y="0"/>
                  <a:pt x="7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30" y="0"/>
                  <a:pt x="134" y="3"/>
                  <a:pt x="134" y="7"/>
                </a:cubicBezTo>
                <a:close/>
                <a:moveTo>
                  <a:pt x="134" y="73"/>
                </a:moveTo>
                <a:cubicBezTo>
                  <a:pt x="134" y="77"/>
                  <a:pt x="130" y="80"/>
                  <a:pt x="127" y="80"/>
                </a:cubicBezTo>
                <a:cubicBezTo>
                  <a:pt x="37" y="80"/>
                  <a:pt x="37" y="80"/>
                  <a:pt x="37" y="80"/>
                </a:cubicBezTo>
                <a:cubicBezTo>
                  <a:pt x="33" y="80"/>
                  <a:pt x="30" y="77"/>
                  <a:pt x="30" y="73"/>
                </a:cubicBezTo>
                <a:cubicBezTo>
                  <a:pt x="30" y="69"/>
                  <a:pt x="33" y="66"/>
                  <a:pt x="37" y="66"/>
                </a:cubicBezTo>
                <a:cubicBezTo>
                  <a:pt x="127" y="66"/>
                  <a:pt x="127" y="66"/>
                  <a:pt x="127" y="66"/>
                </a:cubicBezTo>
                <a:cubicBezTo>
                  <a:pt x="130" y="66"/>
                  <a:pt x="134" y="69"/>
                  <a:pt x="134" y="73"/>
                </a:cubicBezTo>
                <a:close/>
                <a:moveTo>
                  <a:pt x="134" y="140"/>
                </a:moveTo>
                <a:cubicBezTo>
                  <a:pt x="134" y="143"/>
                  <a:pt x="130" y="147"/>
                  <a:pt x="127" y="147"/>
                </a:cubicBezTo>
                <a:cubicBezTo>
                  <a:pt x="67" y="147"/>
                  <a:pt x="67" y="147"/>
                  <a:pt x="67" y="147"/>
                </a:cubicBezTo>
                <a:cubicBezTo>
                  <a:pt x="63" y="147"/>
                  <a:pt x="60" y="143"/>
                  <a:pt x="60" y="140"/>
                </a:cubicBezTo>
                <a:cubicBezTo>
                  <a:pt x="60" y="136"/>
                  <a:pt x="63" y="133"/>
                  <a:pt x="67" y="133"/>
                </a:cubicBezTo>
                <a:cubicBezTo>
                  <a:pt x="127" y="133"/>
                  <a:pt x="127" y="133"/>
                  <a:pt x="127" y="133"/>
                </a:cubicBezTo>
                <a:cubicBezTo>
                  <a:pt x="130" y="133"/>
                  <a:pt x="134" y="136"/>
                  <a:pt x="134" y="140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6246E8"/>
            </a:solidFill>
          </a:ln>
          <a:effectLst/>
        </p:spPr>
        <p:txBody>
          <a:bodyPr vert="horz" wrap="square" lIns="85039" tIns="42520" rIns="85039" bIns="42520" numCol="1" anchor="t" anchorCtr="0" compatLnSpc="1"/>
          <a:p>
            <a:endParaRPr lang="en-US" sz="1675">
              <a:solidFill>
                <a:schemeClr val="accent2"/>
              </a:solidFill>
            </a:endParaRPr>
          </a:p>
        </p:txBody>
      </p:sp>
      <p:sp>
        <p:nvSpPr>
          <p:cNvPr id="129" name="文本框 128"/>
          <p:cNvSpPr txBox="1"/>
          <p:nvPr>
            <p:custDataLst>
              <p:tags r:id="rId73"/>
            </p:custDataLst>
          </p:nvPr>
        </p:nvSpPr>
        <p:spPr>
          <a:xfrm>
            <a:off x="4595799" y="1044280"/>
            <a:ext cx="690880" cy="343535"/>
          </a:xfrm>
          <a:prstGeom prst="rect">
            <a:avLst/>
          </a:prstGeom>
          <a:noFill/>
          <a:effectLst/>
        </p:spPr>
        <p:txBody>
          <a:bodyPr wrap="none" lIns="98755" tIns="49378" rIns="98755" bIns="49378" rtlCol="0">
            <a:spAutoFit/>
          </a:bodyPr>
          <a:p>
            <a:pPr lvl="0" algn="ctr">
              <a:buClrTx/>
              <a:buSzTx/>
              <a:buFontTx/>
            </a:pPr>
            <a:r>
              <a:rPr lang="en-US" altLang="zh-CN" sz="1600" b="1" noProof="0" dirty="0">
                <a:ln>
                  <a:noFill/>
                </a:ln>
                <a:solidFill>
                  <a:srgbClr val="6246E8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150+</a:t>
            </a:r>
            <a:endParaRPr lang="en-US" altLang="zh-CN" sz="1600" b="1" noProof="0" dirty="0">
              <a:ln>
                <a:noFill/>
              </a:ln>
              <a:solidFill>
                <a:srgbClr val="6246E8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130" name="文本框 129"/>
          <p:cNvSpPr txBox="1"/>
          <p:nvPr>
            <p:custDataLst>
              <p:tags r:id="rId74"/>
            </p:custDataLst>
          </p:nvPr>
        </p:nvSpPr>
        <p:spPr>
          <a:xfrm>
            <a:off x="4323484" y="1281683"/>
            <a:ext cx="1473200" cy="251460"/>
          </a:xfrm>
          <a:prstGeom prst="rect">
            <a:avLst/>
          </a:prstGeom>
          <a:noFill/>
          <a:effectLst/>
        </p:spPr>
        <p:txBody>
          <a:bodyPr wrap="square" lIns="98755" tIns="49378" rIns="98755" bIns="49378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sz="1000" b="1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国有六大行及金融机构</a:t>
            </a:r>
            <a:endParaRPr lang="zh-CN" altLang="en-US" sz="1000" b="1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31" name="文本框 130"/>
          <p:cNvSpPr txBox="1"/>
          <p:nvPr>
            <p:custDataLst>
              <p:tags r:id="rId75"/>
            </p:custDataLst>
          </p:nvPr>
        </p:nvSpPr>
        <p:spPr>
          <a:xfrm>
            <a:off x="7091349" y="1044280"/>
            <a:ext cx="690880" cy="343535"/>
          </a:xfrm>
          <a:prstGeom prst="rect">
            <a:avLst/>
          </a:prstGeom>
          <a:noFill/>
          <a:effectLst/>
        </p:spPr>
        <p:txBody>
          <a:bodyPr wrap="none" lIns="98755" tIns="49378" rIns="98755" bIns="49378" rtlCol="0">
            <a:spAutoFit/>
          </a:bodyPr>
          <a:p>
            <a:pPr lvl="0" algn="ctr">
              <a:buClrTx/>
              <a:buSzTx/>
              <a:buFontTx/>
            </a:pPr>
            <a:r>
              <a:rPr lang="en-US" altLang="zh-CN" sz="1600" b="1" noProof="0" dirty="0">
                <a:ln>
                  <a:noFill/>
                </a:ln>
                <a:solidFill>
                  <a:srgbClr val="6246E8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100+</a:t>
            </a:r>
            <a:endParaRPr lang="en-US" altLang="zh-CN" sz="1600" b="1" noProof="0" dirty="0">
              <a:ln>
                <a:noFill/>
              </a:ln>
              <a:solidFill>
                <a:srgbClr val="6246E8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132" name="文本框 131"/>
          <p:cNvSpPr txBox="1"/>
          <p:nvPr>
            <p:custDataLst>
              <p:tags r:id="rId76"/>
            </p:custDataLst>
          </p:nvPr>
        </p:nvSpPr>
        <p:spPr>
          <a:xfrm>
            <a:off x="6813954" y="1281683"/>
            <a:ext cx="1600835" cy="251460"/>
          </a:xfrm>
          <a:prstGeom prst="rect">
            <a:avLst/>
          </a:prstGeom>
          <a:noFill/>
          <a:effectLst/>
        </p:spPr>
        <p:txBody>
          <a:bodyPr wrap="square" lIns="98755" tIns="49378" rIns="98755" bIns="49378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sz="1000" b="1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汽车芯片医药等先进制造</a:t>
            </a:r>
            <a:endParaRPr lang="zh-CN" altLang="en-US" sz="1000" b="1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48" name="文本框 147"/>
          <p:cNvSpPr txBox="1"/>
          <p:nvPr>
            <p:custDataLst>
              <p:tags r:id="rId77"/>
            </p:custDataLst>
          </p:nvPr>
        </p:nvSpPr>
        <p:spPr>
          <a:xfrm>
            <a:off x="9600235" y="1044280"/>
            <a:ext cx="574040" cy="343535"/>
          </a:xfrm>
          <a:prstGeom prst="rect">
            <a:avLst/>
          </a:prstGeom>
          <a:noFill/>
          <a:effectLst/>
        </p:spPr>
        <p:txBody>
          <a:bodyPr wrap="none" lIns="98755" tIns="49378" rIns="98755" bIns="49378" rtlCol="0">
            <a:spAutoFit/>
          </a:bodyPr>
          <a:p>
            <a:pPr lvl="0" algn="ctr">
              <a:buClrTx/>
              <a:buSzTx/>
              <a:buFontTx/>
            </a:pPr>
            <a:r>
              <a:rPr lang="en-US" altLang="zh-CN" sz="1600" b="1" noProof="0" dirty="0">
                <a:ln>
                  <a:noFill/>
                </a:ln>
                <a:solidFill>
                  <a:srgbClr val="6246E8"/>
                </a:solidFill>
                <a:effectLst/>
                <a:uLnTx/>
                <a:uFillTx/>
                <a:latin typeface="+mj-ea"/>
                <a:ea typeface="+mj-ea"/>
                <a:sym typeface="+mn-ea"/>
              </a:rPr>
              <a:t>80+</a:t>
            </a:r>
            <a:endParaRPr lang="en-US" altLang="zh-CN" sz="1600" b="1" noProof="0" dirty="0">
              <a:ln>
                <a:noFill/>
              </a:ln>
              <a:solidFill>
                <a:srgbClr val="6246E8"/>
              </a:solidFill>
              <a:effectLst/>
              <a:uLnTx/>
              <a:uFillTx/>
              <a:latin typeface="+mj-ea"/>
              <a:ea typeface="+mj-ea"/>
              <a:sym typeface="+mn-ea"/>
            </a:endParaRPr>
          </a:p>
        </p:txBody>
      </p:sp>
      <p:sp>
        <p:nvSpPr>
          <p:cNvPr id="149" name="文本框 148"/>
          <p:cNvSpPr txBox="1"/>
          <p:nvPr>
            <p:custDataLst>
              <p:tags r:id="rId78"/>
            </p:custDataLst>
          </p:nvPr>
        </p:nvSpPr>
        <p:spPr>
          <a:xfrm>
            <a:off x="9264419" y="1281683"/>
            <a:ext cx="1506220" cy="251460"/>
          </a:xfrm>
          <a:prstGeom prst="rect">
            <a:avLst/>
          </a:prstGeom>
          <a:noFill/>
          <a:effectLst/>
        </p:spPr>
        <p:txBody>
          <a:bodyPr wrap="square" lIns="98755" tIns="49378" rIns="98755" bIns="49378" rtlCol="0">
            <a:spAutoFit/>
          </a:bodyPr>
          <a:p>
            <a:pPr lvl="0" algn="l">
              <a:buClrTx/>
              <a:buSzTx/>
              <a:buFontTx/>
            </a:pPr>
            <a:r>
              <a:rPr lang="zh-CN" altLang="en-US" sz="1000" b="1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交通运输行业前</a:t>
            </a:r>
            <a:r>
              <a:rPr lang="zh-CN" altLang="en-US" sz="1000" b="1" noProof="0" dirty="0">
                <a:ln>
                  <a:noFill/>
                </a:ln>
                <a:solidFill>
                  <a:srgbClr val="1E293B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TOP10</a:t>
            </a:r>
            <a:endParaRPr lang="zh-CN" altLang="en-US" sz="1000" b="1" noProof="0" dirty="0">
              <a:ln>
                <a:noFill/>
              </a:ln>
              <a:solidFill>
                <a:srgbClr val="1E293B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454" name="任意多边形: 形状 453"/>
          <p:cNvSpPr/>
          <p:nvPr>
            <p:custDataLst>
              <p:tags r:id="rId79"/>
            </p:custDataLst>
          </p:nvPr>
        </p:nvSpPr>
        <p:spPr>
          <a:xfrm>
            <a:off x="6430010" y="1178560"/>
            <a:ext cx="248285" cy="247650"/>
          </a:xfrm>
          <a:custGeom>
            <a:avLst/>
            <a:gdLst>
              <a:gd name="connsiteX0" fmla="*/ 438150 w 438150"/>
              <a:gd name="connsiteY0" fmla="*/ 257175 h 438150"/>
              <a:gd name="connsiteX1" fmla="*/ 438150 w 438150"/>
              <a:gd name="connsiteY1" fmla="*/ 180975 h 438150"/>
              <a:gd name="connsiteX2" fmla="*/ 390525 w 438150"/>
              <a:gd name="connsiteY2" fmla="*/ 171450 h 438150"/>
              <a:gd name="connsiteX3" fmla="*/ 371475 w 438150"/>
              <a:gd name="connsiteY3" fmla="*/ 133350 h 438150"/>
              <a:gd name="connsiteX4" fmla="*/ 400050 w 438150"/>
              <a:gd name="connsiteY4" fmla="*/ 95250 h 438150"/>
              <a:gd name="connsiteX5" fmla="*/ 342900 w 438150"/>
              <a:gd name="connsiteY5" fmla="*/ 38100 h 438150"/>
              <a:gd name="connsiteX6" fmla="*/ 304800 w 438150"/>
              <a:gd name="connsiteY6" fmla="*/ 66675 h 438150"/>
              <a:gd name="connsiteX7" fmla="*/ 266700 w 438150"/>
              <a:gd name="connsiteY7" fmla="*/ 47625 h 438150"/>
              <a:gd name="connsiteX8" fmla="*/ 257175 w 438150"/>
              <a:gd name="connsiteY8" fmla="*/ 0 h 438150"/>
              <a:gd name="connsiteX9" fmla="*/ 180975 w 438150"/>
              <a:gd name="connsiteY9" fmla="*/ 0 h 438150"/>
              <a:gd name="connsiteX10" fmla="*/ 171450 w 438150"/>
              <a:gd name="connsiteY10" fmla="*/ 47625 h 438150"/>
              <a:gd name="connsiteX11" fmla="*/ 133350 w 438150"/>
              <a:gd name="connsiteY11" fmla="*/ 66675 h 438150"/>
              <a:gd name="connsiteX12" fmla="*/ 95250 w 438150"/>
              <a:gd name="connsiteY12" fmla="*/ 38100 h 438150"/>
              <a:gd name="connsiteX13" fmla="*/ 38100 w 438150"/>
              <a:gd name="connsiteY13" fmla="*/ 95250 h 438150"/>
              <a:gd name="connsiteX14" fmla="*/ 66675 w 438150"/>
              <a:gd name="connsiteY14" fmla="*/ 133350 h 438150"/>
              <a:gd name="connsiteX15" fmla="*/ 47625 w 438150"/>
              <a:gd name="connsiteY15" fmla="*/ 171450 h 438150"/>
              <a:gd name="connsiteX16" fmla="*/ 0 w 438150"/>
              <a:gd name="connsiteY16" fmla="*/ 180975 h 438150"/>
              <a:gd name="connsiteX17" fmla="*/ 0 w 438150"/>
              <a:gd name="connsiteY17" fmla="*/ 257175 h 438150"/>
              <a:gd name="connsiteX18" fmla="*/ 47625 w 438150"/>
              <a:gd name="connsiteY18" fmla="*/ 266700 h 438150"/>
              <a:gd name="connsiteX19" fmla="*/ 66675 w 438150"/>
              <a:gd name="connsiteY19" fmla="*/ 304800 h 438150"/>
              <a:gd name="connsiteX20" fmla="*/ 38100 w 438150"/>
              <a:gd name="connsiteY20" fmla="*/ 342900 h 438150"/>
              <a:gd name="connsiteX21" fmla="*/ 95250 w 438150"/>
              <a:gd name="connsiteY21" fmla="*/ 400050 h 438150"/>
              <a:gd name="connsiteX22" fmla="*/ 133350 w 438150"/>
              <a:gd name="connsiteY22" fmla="*/ 371475 h 438150"/>
              <a:gd name="connsiteX23" fmla="*/ 171450 w 438150"/>
              <a:gd name="connsiteY23" fmla="*/ 390525 h 438150"/>
              <a:gd name="connsiteX24" fmla="*/ 180975 w 438150"/>
              <a:gd name="connsiteY24" fmla="*/ 438150 h 438150"/>
              <a:gd name="connsiteX25" fmla="*/ 257175 w 438150"/>
              <a:gd name="connsiteY25" fmla="*/ 438150 h 438150"/>
              <a:gd name="connsiteX26" fmla="*/ 266700 w 438150"/>
              <a:gd name="connsiteY26" fmla="*/ 390525 h 438150"/>
              <a:gd name="connsiteX27" fmla="*/ 304800 w 438150"/>
              <a:gd name="connsiteY27" fmla="*/ 371475 h 438150"/>
              <a:gd name="connsiteX28" fmla="*/ 342900 w 438150"/>
              <a:gd name="connsiteY28" fmla="*/ 400050 h 438150"/>
              <a:gd name="connsiteX29" fmla="*/ 400050 w 438150"/>
              <a:gd name="connsiteY29" fmla="*/ 342900 h 438150"/>
              <a:gd name="connsiteX30" fmla="*/ 371475 w 438150"/>
              <a:gd name="connsiteY30" fmla="*/ 304800 h 438150"/>
              <a:gd name="connsiteX31" fmla="*/ 390525 w 438150"/>
              <a:gd name="connsiteY31" fmla="*/ 266700 h 438150"/>
              <a:gd name="connsiteX32" fmla="*/ 438150 w 438150"/>
              <a:gd name="connsiteY32" fmla="*/ 257175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38150" h="438150">
                <a:moveTo>
                  <a:pt x="438150" y="257175"/>
                </a:moveTo>
                <a:lnTo>
                  <a:pt x="438150" y="180975"/>
                </a:lnTo>
                <a:lnTo>
                  <a:pt x="390525" y="171450"/>
                </a:lnTo>
                <a:cubicBezTo>
                  <a:pt x="386429" y="156591"/>
                  <a:pt x="379095" y="146399"/>
                  <a:pt x="371475" y="133350"/>
                </a:cubicBezTo>
                <a:lnTo>
                  <a:pt x="400050" y="95250"/>
                </a:lnTo>
                <a:lnTo>
                  <a:pt x="342900" y="38100"/>
                </a:lnTo>
                <a:lnTo>
                  <a:pt x="304800" y="66675"/>
                </a:lnTo>
                <a:cubicBezTo>
                  <a:pt x="291751" y="59055"/>
                  <a:pt x="281559" y="51721"/>
                  <a:pt x="266700" y="47625"/>
                </a:cubicBezTo>
                <a:lnTo>
                  <a:pt x="257175" y="0"/>
                </a:lnTo>
                <a:lnTo>
                  <a:pt x="180975" y="0"/>
                </a:lnTo>
                <a:lnTo>
                  <a:pt x="171450" y="47625"/>
                </a:lnTo>
                <a:cubicBezTo>
                  <a:pt x="156591" y="51721"/>
                  <a:pt x="146399" y="59055"/>
                  <a:pt x="133350" y="66675"/>
                </a:cubicBezTo>
                <a:lnTo>
                  <a:pt x="95250" y="38100"/>
                </a:lnTo>
                <a:lnTo>
                  <a:pt x="38100" y="95250"/>
                </a:lnTo>
                <a:lnTo>
                  <a:pt x="66675" y="133350"/>
                </a:lnTo>
                <a:cubicBezTo>
                  <a:pt x="59627" y="146685"/>
                  <a:pt x="51721" y="157258"/>
                  <a:pt x="47625" y="171450"/>
                </a:cubicBezTo>
                <a:lnTo>
                  <a:pt x="0" y="180975"/>
                </a:lnTo>
                <a:lnTo>
                  <a:pt x="0" y="257175"/>
                </a:lnTo>
                <a:lnTo>
                  <a:pt x="47625" y="266700"/>
                </a:lnTo>
                <a:cubicBezTo>
                  <a:pt x="52388" y="281559"/>
                  <a:pt x="59055" y="291751"/>
                  <a:pt x="66675" y="304800"/>
                </a:cubicBezTo>
                <a:lnTo>
                  <a:pt x="38100" y="342900"/>
                </a:lnTo>
                <a:lnTo>
                  <a:pt x="95250" y="400050"/>
                </a:lnTo>
                <a:lnTo>
                  <a:pt x="133350" y="371475"/>
                </a:lnTo>
                <a:cubicBezTo>
                  <a:pt x="146399" y="380048"/>
                  <a:pt x="156591" y="386429"/>
                  <a:pt x="171450" y="390525"/>
                </a:cubicBezTo>
                <a:lnTo>
                  <a:pt x="180975" y="438150"/>
                </a:lnTo>
                <a:lnTo>
                  <a:pt x="257175" y="438150"/>
                </a:lnTo>
                <a:lnTo>
                  <a:pt x="266700" y="390525"/>
                </a:lnTo>
                <a:cubicBezTo>
                  <a:pt x="281559" y="386429"/>
                  <a:pt x="291751" y="379095"/>
                  <a:pt x="304800" y="371475"/>
                </a:cubicBezTo>
                <a:lnTo>
                  <a:pt x="342900" y="400050"/>
                </a:lnTo>
                <a:lnTo>
                  <a:pt x="400050" y="342900"/>
                </a:lnTo>
                <a:lnTo>
                  <a:pt x="371475" y="304800"/>
                </a:lnTo>
                <a:cubicBezTo>
                  <a:pt x="379095" y="291751"/>
                  <a:pt x="386429" y="281559"/>
                  <a:pt x="390525" y="266700"/>
                </a:cubicBezTo>
                <a:lnTo>
                  <a:pt x="438150" y="257175"/>
                </a:lnTo>
                <a:close/>
              </a:path>
            </a:pathLst>
          </a:custGeom>
          <a:noFill/>
          <a:ln w="19050" cap="rnd">
            <a:solidFill>
              <a:srgbClr val="6246E8"/>
            </a:solidFill>
            <a:prstDash val="solid"/>
            <a:round/>
          </a:ln>
        </p:spPr>
        <p:txBody>
          <a:bodyPr rtlCol="0" anchor="ctr"/>
          <a:p>
            <a:pPr fontAlgn="ctr"/>
            <a:endParaRPr lang="zh-CN" altLang="en-US">
              <a:latin typeface="+mj-ea"/>
              <a:ea typeface="+mj-ea"/>
              <a:sym typeface="微软雅黑" panose="020B0502040204020203" charset="-122"/>
            </a:endParaRPr>
          </a:p>
        </p:txBody>
      </p:sp>
      <p:sp>
        <p:nvSpPr>
          <p:cNvPr id="455" name="任意多边形: 形状 454"/>
          <p:cNvSpPr/>
          <p:nvPr>
            <p:custDataLst>
              <p:tags r:id="rId80"/>
            </p:custDataLst>
          </p:nvPr>
        </p:nvSpPr>
        <p:spPr>
          <a:xfrm>
            <a:off x="6507480" y="1255078"/>
            <a:ext cx="93345" cy="94615"/>
          </a:xfrm>
          <a:custGeom>
            <a:avLst/>
            <a:gdLst>
              <a:gd name="connsiteX0" fmla="*/ 166878 w 166877"/>
              <a:gd name="connsiteY0" fmla="*/ 83439 h 166878"/>
              <a:gd name="connsiteX1" fmla="*/ 83439 w 166877"/>
              <a:gd name="connsiteY1" fmla="*/ 166878 h 166878"/>
              <a:gd name="connsiteX2" fmla="*/ 0 w 166877"/>
              <a:gd name="connsiteY2" fmla="*/ 83439 h 166878"/>
              <a:gd name="connsiteX3" fmla="*/ 83439 w 166877"/>
              <a:gd name="connsiteY3" fmla="*/ 0 h 166878"/>
              <a:gd name="connsiteX4" fmla="*/ 166878 w 166877"/>
              <a:gd name="connsiteY4" fmla="*/ 83439 h 166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6877" h="166878">
                <a:moveTo>
                  <a:pt x="166878" y="83439"/>
                </a:moveTo>
                <a:cubicBezTo>
                  <a:pt x="166878" y="129521"/>
                  <a:pt x="129521" y="166878"/>
                  <a:pt x="83439" y="166878"/>
                </a:cubicBezTo>
                <a:cubicBezTo>
                  <a:pt x="37357" y="166878"/>
                  <a:pt x="0" y="129521"/>
                  <a:pt x="0" y="83439"/>
                </a:cubicBezTo>
                <a:cubicBezTo>
                  <a:pt x="0" y="37357"/>
                  <a:pt x="37357" y="0"/>
                  <a:pt x="83439" y="0"/>
                </a:cubicBezTo>
                <a:cubicBezTo>
                  <a:pt x="129521" y="0"/>
                  <a:pt x="166878" y="37357"/>
                  <a:pt x="166878" y="83439"/>
                </a:cubicBezTo>
                <a:close/>
              </a:path>
            </a:pathLst>
          </a:custGeom>
          <a:noFill/>
          <a:ln w="19050" cap="rnd">
            <a:solidFill>
              <a:srgbClr val="6246E8"/>
            </a:solidFill>
            <a:prstDash val="solid"/>
            <a:round/>
          </a:ln>
        </p:spPr>
        <p:txBody>
          <a:bodyPr rtlCol="0" anchor="ctr"/>
          <a:p>
            <a:pPr fontAlgn="ctr"/>
            <a:endParaRPr lang="zh-CN" altLang="en-US">
              <a:latin typeface="+mj-ea"/>
              <a:ea typeface="+mj-ea"/>
              <a:sym typeface="微软雅黑" panose="020B0502040204020203" charset="-122"/>
            </a:endParaRPr>
          </a:p>
        </p:txBody>
      </p:sp>
      <p:pic>
        <p:nvPicPr>
          <p:cNvPr id="110" name="图片 109"/>
          <p:cNvPicPr>
            <a:picLocks noChangeAspect="1"/>
          </p:cNvPicPr>
          <p:nvPr/>
        </p:nvPicPr>
        <p:blipFill>
          <a:blip r:embed="rId81"/>
          <a:stretch>
            <a:fillRect/>
          </a:stretch>
        </p:blipFill>
        <p:spPr>
          <a:xfrm>
            <a:off x="4364990" y="4872990"/>
            <a:ext cx="913130" cy="290830"/>
          </a:xfrm>
          <a:prstGeom prst="rect">
            <a:avLst/>
          </a:prstGeom>
        </p:spPr>
      </p:pic>
      <p:sp>
        <p:nvSpPr>
          <p:cNvPr id="170" name="圆角矩形 169"/>
          <p:cNvSpPr/>
          <p:nvPr/>
        </p:nvSpPr>
        <p:spPr>
          <a:xfrm>
            <a:off x="813118" y="1784985"/>
            <a:ext cx="312420" cy="819150"/>
          </a:xfrm>
          <a:prstGeom prst="roundRect">
            <a:avLst/>
          </a:prstGeom>
          <a:solidFill>
            <a:srgbClr val="F2F0FD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171" name="圆角矩形 170"/>
          <p:cNvSpPr/>
          <p:nvPr/>
        </p:nvSpPr>
        <p:spPr>
          <a:xfrm>
            <a:off x="813118" y="2643505"/>
            <a:ext cx="312420" cy="819150"/>
          </a:xfrm>
          <a:prstGeom prst="roundRect">
            <a:avLst/>
          </a:prstGeom>
          <a:solidFill>
            <a:srgbClr val="F2F0FD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184" name="圆角矩形 183"/>
          <p:cNvSpPr/>
          <p:nvPr/>
        </p:nvSpPr>
        <p:spPr>
          <a:xfrm>
            <a:off x="813118" y="3519805"/>
            <a:ext cx="312420" cy="819150"/>
          </a:xfrm>
          <a:prstGeom prst="roundRect">
            <a:avLst/>
          </a:prstGeom>
          <a:solidFill>
            <a:srgbClr val="F2F0FD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187" name="圆角矩形 186"/>
          <p:cNvSpPr/>
          <p:nvPr/>
        </p:nvSpPr>
        <p:spPr>
          <a:xfrm>
            <a:off x="813118" y="4401820"/>
            <a:ext cx="312420" cy="819150"/>
          </a:xfrm>
          <a:prstGeom prst="roundRect">
            <a:avLst/>
          </a:prstGeom>
          <a:solidFill>
            <a:srgbClr val="F2F0FD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188" name="文本框 187"/>
          <p:cNvSpPr txBox="1"/>
          <p:nvPr/>
        </p:nvSpPr>
        <p:spPr>
          <a:xfrm>
            <a:off x="813118" y="1903730"/>
            <a:ext cx="301625" cy="5822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央国企</a:t>
            </a:r>
            <a:endParaRPr lang="zh-CN" altLang="en-US" sz="1200" b="1">
              <a:solidFill>
                <a:srgbClr val="6246E8"/>
              </a:solidFill>
              <a:effectLst/>
              <a:sym typeface="+mn-ea"/>
            </a:endParaRPr>
          </a:p>
        </p:txBody>
      </p:sp>
      <p:sp>
        <p:nvSpPr>
          <p:cNvPr id="189" name="文本框 188"/>
          <p:cNvSpPr txBox="1"/>
          <p:nvPr/>
        </p:nvSpPr>
        <p:spPr>
          <a:xfrm>
            <a:off x="812165" y="2844800"/>
            <a:ext cx="312420" cy="3987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政府</a:t>
            </a: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  </a:t>
            </a: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 </a:t>
            </a:r>
            <a:endParaRPr lang="zh-CN" altLang="en-US" sz="1200" b="1">
              <a:solidFill>
                <a:srgbClr val="6246E8"/>
              </a:solidFill>
              <a:effectLst/>
              <a:sym typeface="+mn-ea"/>
            </a:endParaRPr>
          </a:p>
        </p:txBody>
      </p:sp>
      <p:sp>
        <p:nvSpPr>
          <p:cNvPr id="190" name="文本框 189"/>
          <p:cNvSpPr txBox="1"/>
          <p:nvPr/>
        </p:nvSpPr>
        <p:spPr>
          <a:xfrm>
            <a:off x="769620" y="3613785"/>
            <a:ext cx="398145" cy="631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金融</a:t>
            </a: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 </a:t>
            </a: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  </a:t>
            </a:r>
            <a:endParaRPr lang="zh-CN" altLang="en-US" sz="1200" b="1">
              <a:solidFill>
                <a:srgbClr val="6246E8"/>
              </a:solidFill>
              <a:effectLst/>
              <a:sym typeface="+mn-ea"/>
            </a:endParaRPr>
          </a:p>
        </p:txBody>
      </p:sp>
      <p:sp>
        <p:nvSpPr>
          <p:cNvPr id="191" name="文本框 190"/>
          <p:cNvSpPr txBox="1"/>
          <p:nvPr/>
        </p:nvSpPr>
        <p:spPr>
          <a:xfrm>
            <a:off x="770255" y="4585970"/>
            <a:ext cx="398145" cy="4508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制造 </a:t>
            </a: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  </a:t>
            </a:r>
            <a:endParaRPr lang="zh-CN" altLang="en-US" sz="1200" b="1">
              <a:solidFill>
                <a:srgbClr val="6246E8"/>
              </a:solidFill>
              <a:effectLst/>
              <a:sym typeface="+mn-ea"/>
            </a:endParaRPr>
          </a:p>
        </p:txBody>
      </p:sp>
      <p:sp>
        <p:nvSpPr>
          <p:cNvPr id="192" name="文本框 191"/>
          <p:cNvSpPr txBox="1"/>
          <p:nvPr/>
        </p:nvSpPr>
        <p:spPr>
          <a:xfrm>
            <a:off x="770255" y="5463618"/>
            <a:ext cx="398145" cy="398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交通 </a:t>
            </a: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 </a:t>
            </a: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 </a:t>
            </a:r>
            <a:endParaRPr lang="zh-CN" altLang="en-US" sz="1200" b="1">
              <a:solidFill>
                <a:srgbClr val="6246E8"/>
              </a:solidFill>
              <a:effectLst/>
              <a:sym typeface="+mn-ea"/>
            </a:endParaRPr>
          </a:p>
        </p:txBody>
      </p:sp>
      <p:sp>
        <p:nvSpPr>
          <p:cNvPr id="169" name="矩形: 圆角 38"/>
          <p:cNvSpPr/>
          <p:nvPr/>
        </p:nvSpPr>
        <p:spPr>
          <a:xfrm>
            <a:off x="10019665" y="6113780"/>
            <a:ext cx="117665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68" name="矩形: 圆角 38"/>
          <p:cNvSpPr/>
          <p:nvPr/>
        </p:nvSpPr>
        <p:spPr>
          <a:xfrm>
            <a:off x="8601075" y="6127750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67" name="矩形: 圆角 38"/>
          <p:cNvSpPr/>
          <p:nvPr/>
        </p:nvSpPr>
        <p:spPr>
          <a:xfrm>
            <a:off x="7134225" y="6127750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51" name="矩形: 圆角 38"/>
          <p:cNvSpPr/>
          <p:nvPr/>
        </p:nvSpPr>
        <p:spPr>
          <a:xfrm>
            <a:off x="5670550" y="6127750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50" name="矩形: 圆角 38"/>
          <p:cNvSpPr/>
          <p:nvPr/>
        </p:nvSpPr>
        <p:spPr>
          <a:xfrm>
            <a:off x="4205605" y="6127750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12" name="矩形: 圆角 38"/>
          <p:cNvSpPr/>
          <p:nvPr/>
        </p:nvSpPr>
        <p:spPr>
          <a:xfrm>
            <a:off x="2713990" y="6127750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11" name="矩形: 圆角 38"/>
          <p:cNvSpPr/>
          <p:nvPr/>
        </p:nvSpPr>
        <p:spPr>
          <a:xfrm>
            <a:off x="1252220" y="6127750"/>
            <a:ext cx="1257935" cy="382270"/>
          </a:xfrm>
          <a:prstGeom prst="roundRect">
            <a:avLst>
              <a:gd name="adj" fmla="val 6086"/>
            </a:avLst>
          </a:prstGeom>
          <a:solidFill>
            <a:schemeClr val="bg1"/>
          </a:solidFill>
          <a:ln w="9525">
            <a:solidFill>
              <a:srgbClr val="6246E8">
                <a:alpha val="34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lang="zh-CN" altLang="en-US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pic>
        <p:nvPicPr>
          <p:cNvPr id="58" name="Picture 4"/>
          <p:cNvPicPr>
            <a:picLocks noChangeAspect="1"/>
          </p:cNvPicPr>
          <p:nvPr>
            <p:custDataLst>
              <p:tags r:id="rId82"/>
            </p:custDataLst>
          </p:nvPr>
        </p:nvPicPr>
        <p:blipFill>
          <a:blip r:embed="rId83"/>
          <a:stretch>
            <a:fillRect/>
          </a:stretch>
        </p:blipFill>
        <p:spPr>
          <a:xfrm>
            <a:off x="5860415" y="6162040"/>
            <a:ext cx="838200" cy="285750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84"/>
          <a:stretch>
            <a:fillRect/>
          </a:stretch>
        </p:blipFill>
        <p:spPr>
          <a:xfrm>
            <a:off x="4347210" y="6162040"/>
            <a:ext cx="930910" cy="294005"/>
          </a:xfrm>
          <a:prstGeom prst="rect">
            <a:avLst/>
          </a:prstGeom>
        </p:spPr>
      </p:pic>
      <p:pic>
        <p:nvPicPr>
          <p:cNvPr id="95" name="图片 94"/>
          <p:cNvPicPr>
            <a:picLocks noChangeAspect="1"/>
          </p:cNvPicPr>
          <p:nvPr/>
        </p:nvPicPr>
        <p:blipFill>
          <a:blip r:embed="rId85"/>
          <a:stretch>
            <a:fillRect/>
          </a:stretch>
        </p:blipFill>
        <p:spPr>
          <a:xfrm>
            <a:off x="2799080" y="6170295"/>
            <a:ext cx="1092835" cy="277495"/>
          </a:xfrm>
          <a:prstGeom prst="rect">
            <a:avLst/>
          </a:prstGeom>
        </p:spPr>
      </p:pic>
      <p:pic>
        <p:nvPicPr>
          <p:cNvPr id="107" name="图片 106"/>
          <p:cNvPicPr>
            <a:picLocks noChangeAspect="1"/>
          </p:cNvPicPr>
          <p:nvPr/>
        </p:nvPicPr>
        <p:blipFill>
          <a:blip r:embed="rId86"/>
          <a:stretch>
            <a:fillRect/>
          </a:stretch>
        </p:blipFill>
        <p:spPr>
          <a:xfrm>
            <a:off x="7414260" y="6135370"/>
            <a:ext cx="758825" cy="358140"/>
          </a:xfrm>
          <a:prstGeom prst="rect">
            <a:avLst/>
          </a:prstGeom>
        </p:spPr>
      </p:pic>
      <p:sp>
        <p:nvSpPr>
          <p:cNvPr id="193" name="圆角矩形 192"/>
          <p:cNvSpPr/>
          <p:nvPr/>
        </p:nvSpPr>
        <p:spPr>
          <a:xfrm>
            <a:off x="826135" y="6125845"/>
            <a:ext cx="287020" cy="384175"/>
          </a:xfrm>
          <a:prstGeom prst="roundRect">
            <a:avLst/>
          </a:prstGeom>
          <a:solidFill>
            <a:srgbClr val="F2F0FD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+mj-ea"/>
              <a:ea typeface="+mj-ea"/>
              <a:sym typeface="+mn-ea"/>
            </a:endParaRPr>
          </a:p>
        </p:txBody>
      </p:sp>
      <p:sp>
        <p:nvSpPr>
          <p:cNvPr id="198" name="文本框 197"/>
          <p:cNvSpPr txBox="1"/>
          <p:nvPr/>
        </p:nvSpPr>
        <p:spPr>
          <a:xfrm>
            <a:off x="857250" y="6117590"/>
            <a:ext cx="204470" cy="3981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Overflow="overflow" horzOverflow="overflow" vert="eaVert" wrap="square" numCol="1" spcCol="0" rtlCol="0" fromWordArt="0" anchor="ctr" anchorCtr="0" forceAA="0" compatLnSpc="1">
            <a:noAutofit/>
          </a:bodyPr>
          <a:p>
            <a:pPr lvl="0" algn="l">
              <a:buClrTx/>
              <a:buSzTx/>
              <a:buFontTx/>
            </a:pP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国际</a:t>
            </a: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 </a:t>
            </a:r>
            <a:r>
              <a:rPr lang="zh-CN" altLang="en-US" sz="1200" b="1">
                <a:solidFill>
                  <a:srgbClr val="6246E8"/>
                </a:solidFill>
                <a:effectLst/>
                <a:sym typeface="+mn-ea"/>
              </a:rPr>
              <a:t> </a:t>
            </a:r>
            <a:endParaRPr lang="zh-CN" altLang="en-US" sz="1200" b="1">
              <a:solidFill>
                <a:srgbClr val="6246E8"/>
              </a:solidFill>
              <a:effectLst/>
              <a:sym typeface="+mn-ea"/>
            </a:endParaRPr>
          </a:p>
        </p:txBody>
      </p:sp>
      <p:pic>
        <p:nvPicPr>
          <p:cNvPr id="67" name="图片 66"/>
          <p:cNvPicPr>
            <a:picLocks noChangeAspect="1"/>
          </p:cNvPicPr>
          <p:nvPr/>
        </p:nvPicPr>
        <p:blipFill>
          <a:blip r:embed="rId87"/>
          <a:stretch>
            <a:fillRect/>
          </a:stretch>
        </p:blipFill>
        <p:spPr>
          <a:xfrm>
            <a:off x="8936355" y="6191885"/>
            <a:ext cx="661035" cy="26162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88"/>
            </p:custDataLst>
          </p:nvPr>
        </p:nvSpPr>
        <p:spPr>
          <a:xfrm>
            <a:off x="220345" y="258128"/>
            <a:ext cx="11260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思源宋体 CN Heavy" panose="02020300000000000000" pitchFamily="18" charset="-122"/>
                <a:ea typeface="思源宋体 CN Heavy" panose="02020300000000000000" pitchFamily="18" charset="-122"/>
              </a:defRPr>
            </a:lvl1pPr>
          </a:lstStyle>
          <a:p>
            <a:r>
              <a:rPr lang="zh-CN" altLang="en-US" sz="2000" b="1" dirty="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500强企业携手云智慧共建数字中国</a:t>
            </a:r>
            <a:endParaRPr lang="zh-CN" altLang="en-US" sz="2000" b="1" dirty="0">
              <a:solidFill>
                <a:srgbClr val="6246E8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59" name="矩形 58"/>
          <p:cNvSpPr/>
          <p:nvPr/>
        </p:nvSpPr>
        <p:spPr>
          <a:xfrm flipH="1">
            <a:off x="220345" y="206375"/>
            <a:ext cx="36195" cy="502285"/>
          </a:xfrm>
          <a:prstGeom prst="rect">
            <a:avLst/>
          </a:prstGeom>
          <a:solidFill>
            <a:srgbClr val="624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9" name="图片 68" descr="金融机构"/>
          <p:cNvPicPr>
            <a:picLocks noChangeAspect="1"/>
          </p:cNvPicPr>
          <p:nvPr/>
        </p:nvPicPr>
        <p:blipFill>
          <a:blip r:embed="rId89"/>
          <a:stretch>
            <a:fillRect/>
          </a:stretch>
        </p:blipFill>
        <p:spPr>
          <a:xfrm>
            <a:off x="3972560" y="1154539"/>
            <a:ext cx="295910" cy="295910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90"/>
          <a:stretch>
            <a:fillRect/>
          </a:stretch>
        </p:blipFill>
        <p:spPr>
          <a:xfrm>
            <a:off x="1579563" y="2299653"/>
            <a:ext cx="626110" cy="194945"/>
          </a:xfrm>
          <a:prstGeom prst="rect">
            <a:avLst/>
          </a:prstGeom>
        </p:spPr>
      </p:pic>
      <p:pic>
        <p:nvPicPr>
          <p:cNvPr id="30" name="图片 29"/>
          <p:cNvPicPr/>
          <p:nvPr/>
        </p:nvPicPr>
        <p:blipFill>
          <a:blip r:embed="rId91"/>
          <a:stretch>
            <a:fillRect/>
          </a:stretch>
        </p:blipFill>
        <p:spPr>
          <a:xfrm>
            <a:off x="1400810" y="2745105"/>
            <a:ext cx="984250" cy="200660"/>
          </a:xfrm>
          <a:prstGeom prst="rect">
            <a:avLst/>
          </a:prstGeom>
        </p:spPr>
      </p:pic>
      <p:pic>
        <p:nvPicPr>
          <p:cNvPr id="34" name="图片 33"/>
          <p:cNvPicPr/>
          <p:nvPr/>
        </p:nvPicPr>
        <p:blipFill>
          <a:blip r:embed="rId92"/>
          <a:srcRect r="46013"/>
          <a:stretch>
            <a:fillRect/>
          </a:stretch>
        </p:blipFill>
        <p:spPr>
          <a:xfrm>
            <a:off x="1398905" y="3176270"/>
            <a:ext cx="987425" cy="198120"/>
          </a:xfrm>
          <a:prstGeom prst="rect">
            <a:avLst/>
          </a:prstGeom>
        </p:spPr>
      </p:pic>
      <p:pic>
        <p:nvPicPr>
          <p:cNvPr id="68" name="图片 67" descr="downloaded-image"/>
          <p:cNvPicPr>
            <a:picLocks noChangeAspect="1"/>
          </p:cNvPicPr>
          <p:nvPr/>
        </p:nvPicPr>
        <p:blipFill>
          <a:blip r:embed="rId93"/>
          <a:srcRect l="19815" t="36773" r="20654" b="35012"/>
          <a:stretch>
            <a:fillRect/>
          </a:stretch>
        </p:blipFill>
        <p:spPr>
          <a:xfrm>
            <a:off x="2859405" y="1884045"/>
            <a:ext cx="1002030" cy="183515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94"/>
          <a:stretch>
            <a:fillRect/>
          </a:stretch>
        </p:blipFill>
        <p:spPr>
          <a:xfrm>
            <a:off x="2998153" y="2286635"/>
            <a:ext cx="724535" cy="219710"/>
          </a:xfrm>
          <a:prstGeom prst="rect">
            <a:avLst/>
          </a:prstGeom>
        </p:spPr>
      </p:pic>
      <p:pic>
        <p:nvPicPr>
          <p:cNvPr id="71" name="图片 70" descr="image (13)"/>
          <p:cNvPicPr>
            <a:picLocks noChangeAspect="1"/>
          </p:cNvPicPr>
          <p:nvPr/>
        </p:nvPicPr>
        <p:blipFill>
          <a:blip r:embed="rId95"/>
          <a:stretch>
            <a:fillRect/>
          </a:stretch>
        </p:blipFill>
        <p:spPr>
          <a:xfrm>
            <a:off x="2820035" y="2780348"/>
            <a:ext cx="1080770" cy="127635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96"/>
          <a:stretch>
            <a:fillRect/>
          </a:stretch>
        </p:blipFill>
        <p:spPr>
          <a:xfrm>
            <a:off x="3062605" y="4012565"/>
            <a:ext cx="595630" cy="257810"/>
          </a:xfrm>
          <a:prstGeom prst="rect">
            <a:avLst/>
          </a:prstGeom>
        </p:spPr>
      </p:pic>
      <p:pic>
        <p:nvPicPr>
          <p:cNvPr id="79" name="图片 78"/>
          <p:cNvPicPr/>
          <p:nvPr/>
        </p:nvPicPr>
        <p:blipFill>
          <a:blip r:embed="rId97"/>
          <a:stretch>
            <a:fillRect/>
          </a:stretch>
        </p:blipFill>
        <p:spPr>
          <a:xfrm>
            <a:off x="2803843" y="4518660"/>
            <a:ext cx="1113155" cy="146050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98"/>
          <a:stretch>
            <a:fillRect/>
          </a:stretch>
        </p:blipFill>
        <p:spPr>
          <a:xfrm>
            <a:off x="2789555" y="5334635"/>
            <a:ext cx="1129030" cy="245110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99"/>
          <a:stretch>
            <a:fillRect/>
          </a:stretch>
        </p:blipFill>
        <p:spPr>
          <a:xfrm>
            <a:off x="5879148" y="3589973"/>
            <a:ext cx="832485" cy="241935"/>
          </a:xfrm>
          <a:prstGeom prst="rect">
            <a:avLst/>
          </a:prstGeom>
        </p:spPr>
      </p:pic>
      <p:pic>
        <p:nvPicPr>
          <p:cNvPr id="90" name="图片 89" descr="Group 1000012723"/>
          <p:cNvPicPr>
            <a:picLocks noChangeAspect="1"/>
          </p:cNvPicPr>
          <p:nvPr/>
        </p:nvPicPr>
        <p:blipFill>
          <a:blip r:embed="rId100"/>
          <a:stretch>
            <a:fillRect/>
          </a:stretch>
        </p:blipFill>
        <p:spPr>
          <a:xfrm>
            <a:off x="5808028" y="4017645"/>
            <a:ext cx="974725" cy="247650"/>
          </a:xfrm>
          <a:prstGeom prst="rect">
            <a:avLst/>
          </a:prstGeom>
        </p:spPr>
      </p:pic>
      <p:pic>
        <p:nvPicPr>
          <p:cNvPr id="97" name="图片 96"/>
          <p:cNvPicPr/>
          <p:nvPr/>
        </p:nvPicPr>
        <p:blipFill>
          <a:blip r:embed="rId101"/>
          <a:srcRect r="47231"/>
          <a:stretch>
            <a:fillRect/>
          </a:stretch>
        </p:blipFill>
        <p:spPr>
          <a:xfrm>
            <a:off x="8662035" y="3609975"/>
            <a:ext cx="1136650" cy="182880"/>
          </a:xfrm>
          <a:prstGeom prst="rect">
            <a:avLst/>
          </a:prstGeom>
        </p:spPr>
      </p:pic>
      <p:pic>
        <p:nvPicPr>
          <p:cNvPr id="104" name="图片 103" descr="oppo"/>
          <p:cNvPicPr>
            <a:picLocks noChangeAspect="1"/>
          </p:cNvPicPr>
          <p:nvPr/>
        </p:nvPicPr>
        <p:blipFill>
          <a:blip r:embed="rId102"/>
          <a:stretch>
            <a:fillRect/>
          </a:stretch>
        </p:blipFill>
        <p:spPr>
          <a:xfrm>
            <a:off x="10245725" y="6219190"/>
            <a:ext cx="724535" cy="171450"/>
          </a:xfrm>
          <a:prstGeom prst="rect">
            <a:avLst/>
          </a:prstGeom>
        </p:spPr>
      </p:pic>
      <p:pic>
        <p:nvPicPr>
          <p:cNvPr id="106" name="图片 105"/>
          <p:cNvPicPr>
            <a:picLocks noChangeAspect="1"/>
          </p:cNvPicPr>
          <p:nvPr/>
        </p:nvPicPr>
        <p:blipFill>
          <a:blip r:embed="rId103"/>
          <a:stretch>
            <a:fillRect/>
          </a:stretch>
        </p:blipFill>
        <p:spPr>
          <a:xfrm>
            <a:off x="8722995" y="4898390"/>
            <a:ext cx="1014730" cy="226060"/>
          </a:xfrm>
          <a:prstGeom prst="rect">
            <a:avLst/>
          </a:prstGeom>
        </p:spPr>
      </p:pic>
      <p:pic>
        <p:nvPicPr>
          <p:cNvPr id="4" name="图片 3" descr="20260522-180209"/>
          <p:cNvPicPr>
            <a:picLocks noChangeAspect="1"/>
          </p:cNvPicPr>
          <p:nvPr/>
        </p:nvPicPr>
        <p:blipFill>
          <a:blip r:embed="rId104"/>
          <a:srcRect t="7595" b="6148"/>
          <a:stretch>
            <a:fillRect/>
          </a:stretch>
        </p:blipFill>
        <p:spPr>
          <a:xfrm>
            <a:off x="1494473" y="6162675"/>
            <a:ext cx="773430" cy="312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/Users/edy/Desktop/图片1 2.png图片1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t="1113" b="1113"/>
          <a:stretch>
            <a:fillRect/>
          </a:stretch>
        </p:blipFill>
        <p:spPr>
          <a:xfrm>
            <a:off x="-2240450" y="206375"/>
            <a:ext cx="11358270" cy="6804000"/>
          </a:xfrm>
          <a:prstGeom prst="rect">
            <a:avLst/>
          </a:prstGeom>
        </p:spPr>
      </p:pic>
      <p:sp>
        <p:nvSpPr>
          <p:cNvPr id="74" name="标题 5"/>
          <p:cNvSpPr txBox="1"/>
          <p:nvPr/>
        </p:nvSpPr>
        <p:spPr>
          <a:xfrm>
            <a:off x="5414645" y="1718310"/>
            <a:ext cx="812800" cy="220980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pPr algn="just"/>
            <a:r>
              <a:rPr lang="zh-CN" altLang="en-US" sz="1600" dirty="0">
                <a:ln>
                  <a:noFill/>
                </a:ln>
                <a:solidFill>
                  <a:schemeClr val="accent1"/>
                </a:solidFill>
                <a:effectLst>
                  <a:outerShdw blurRad="177800" dir="5400000" algn="tl" rotWithShape="0">
                    <a:schemeClr val="bg1">
                      <a:alpha val="100000"/>
                    </a:schemeClr>
                  </a:outerShdw>
                </a:effectLst>
                <a:latin typeface="微软雅黑" panose="020B0502040204020203" charset="-122"/>
                <a:ea typeface="微软雅黑" panose="020B0502040204020203" charset="-122"/>
              </a:rPr>
              <a:t>北京总部</a:t>
            </a:r>
            <a:endParaRPr lang="zh-CN" altLang="en-US" sz="1600" dirty="0">
              <a:ln>
                <a:noFill/>
              </a:ln>
              <a:solidFill>
                <a:schemeClr val="accent1"/>
              </a:solidFill>
              <a:effectLst>
                <a:outerShdw blurRad="177800" dir="5400000" algn="tl" rotWithShape="0">
                  <a:schemeClr val="bg1">
                    <a:alpha val="100000"/>
                  </a:schemeClr>
                </a:outerShdw>
              </a:effectLst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75" name="标题 5"/>
          <p:cNvSpPr txBox="1"/>
          <p:nvPr/>
        </p:nvSpPr>
        <p:spPr>
          <a:xfrm>
            <a:off x="6348730" y="3098165"/>
            <a:ext cx="304800" cy="16573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just">
              <a:lnSpc>
                <a:spcPct val="90000"/>
              </a:lnSpc>
              <a:spcBef>
                <a:spcPct val="0"/>
              </a:spcBef>
              <a:buNone/>
              <a:defRPr sz="1200" b="1" i="0"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dirty="0">
                <a:solidFill>
                  <a:srgbClr val="1759FF"/>
                </a:solidFill>
                <a:latin typeface="微软雅黑" panose="020B0502040204020203" charset="-122"/>
                <a:ea typeface="微软雅黑" panose="020B0502040204020203" charset="-122"/>
              </a:rPr>
              <a:t>上海</a:t>
            </a:r>
            <a:endParaRPr lang="zh-CN" altLang="en-US" dirty="0">
              <a:solidFill>
                <a:srgbClr val="1759FF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76" name="标题 5"/>
          <p:cNvSpPr txBox="1"/>
          <p:nvPr/>
        </p:nvSpPr>
        <p:spPr>
          <a:xfrm>
            <a:off x="5378450" y="2854960"/>
            <a:ext cx="304800" cy="16573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just">
              <a:lnSpc>
                <a:spcPct val="90000"/>
              </a:lnSpc>
              <a:spcBef>
                <a:spcPct val="0"/>
              </a:spcBef>
              <a:buNone/>
              <a:defRPr sz="1200" b="1" i="0"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dirty="0">
                <a:ln>
                  <a:noFill/>
                </a:ln>
                <a:solidFill>
                  <a:schemeClr val="accent1"/>
                </a:solidFill>
                <a:effectLst>
                  <a:outerShdw blurRad="177800" dir="5400000" algn="tl" rotWithShape="0">
                    <a:schemeClr val="bg1">
                      <a:alpha val="100000"/>
                    </a:schemeClr>
                  </a:outerShdw>
                </a:effectLst>
                <a:latin typeface="微软雅黑" panose="020B0502040204020203" charset="-122"/>
                <a:ea typeface="微软雅黑" panose="020B0502040204020203" charset="-122"/>
              </a:rPr>
              <a:t>郑州</a:t>
            </a:r>
            <a:endParaRPr lang="zh-CN" altLang="en-US" dirty="0">
              <a:ln>
                <a:noFill/>
              </a:ln>
              <a:solidFill>
                <a:schemeClr val="accent1"/>
              </a:solidFill>
              <a:effectLst>
                <a:outerShdw blurRad="177800" dir="5400000" algn="tl" rotWithShape="0">
                  <a:schemeClr val="bg1">
                    <a:alpha val="100000"/>
                  </a:schemeClr>
                </a:outerShdw>
              </a:effectLst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77" name="标题 5"/>
          <p:cNvSpPr txBox="1"/>
          <p:nvPr/>
        </p:nvSpPr>
        <p:spPr>
          <a:xfrm>
            <a:off x="5670550" y="3908425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just">
              <a:lnSpc>
                <a:spcPct val="90000"/>
              </a:lnSpc>
              <a:spcBef>
                <a:spcPct val="0"/>
              </a:spcBef>
              <a:buNone/>
              <a:defRPr sz="1200" b="1" i="0"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pPr algn="just"/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深圳</a:t>
            </a:r>
            <a:endParaRPr lang="zh-CN" altLang="en-US" sz="9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78" name="标题 5"/>
          <p:cNvSpPr txBox="1"/>
          <p:nvPr/>
        </p:nvSpPr>
        <p:spPr>
          <a:xfrm>
            <a:off x="4199890" y="3143885"/>
            <a:ext cx="304800" cy="16573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algn="just">
              <a:lnSpc>
                <a:spcPct val="90000"/>
              </a:lnSpc>
              <a:spcBef>
                <a:spcPct val="0"/>
              </a:spcBef>
              <a:buNone/>
              <a:defRPr sz="1200" b="1" i="0"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dirty="0">
                <a:solidFill>
                  <a:srgbClr val="1759FF"/>
                </a:solidFill>
                <a:latin typeface="微软雅黑" panose="020B0502040204020203" charset="-122"/>
                <a:ea typeface="微软雅黑" panose="020B0502040204020203" charset="-122"/>
              </a:rPr>
              <a:t>成都</a:t>
            </a:r>
            <a:endParaRPr lang="zh-CN" altLang="en-US" dirty="0">
              <a:solidFill>
                <a:srgbClr val="1759FF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79" name="标题 5"/>
          <p:cNvSpPr txBox="1"/>
          <p:nvPr/>
        </p:nvSpPr>
        <p:spPr>
          <a:xfrm>
            <a:off x="5983605" y="2099310"/>
            <a:ext cx="304800" cy="16573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pPr algn="just"/>
            <a:r>
              <a:rPr lang="zh-CN" altLang="en-US" sz="1200" dirty="0">
                <a:ln>
                  <a:noFill/>
                </a:ln>
                <a:solidFill>
                  <a:schemeClr val="accent1"/>
                </a:solidFill>
                <a:effectLst>
                  <a:outerShdw blurRad="177800" dir="5400000" algn="tl" rotWithShape="0">
                    <a:schemeClr val="bg1">
                      <a:alpha val="100000"/>
                    </a:schemeClr>
                  </a:outerShdw>
                </a:effectLst>
                <a:latin typeface="微软雅黑" panose="020B0502040204020203" charset="-122"/>
                <a:ea typeface="微软雅黑" panose="020B0502040204020203" charset="-122"/>
              </a:rPr>
              <a:t>燕郊</a:t>
            </a:r>
            <a:endParaRPr lang="zh-CN" altLang="en-US" sz="1200" dirty="0">
              <a:ln>
                <a:noFill/>
              </a:ln>
              <a:solidFill>
                <a:schemeClr val="accent1"/>
              </a:solidFill>
              <a:effectLst>
                <a:outerShdw blurRad="177800" dir="5400000" algn="tl" rotWithShape="0">
                  <a:schemeClr val="bg1">
                    <a:alpha val="100000"/>
                  </a:schemeClr>
                </a:outerShdw>
              </a:effectLst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80" name="标题 5"/>
          <p:cNvSpPr txBox="1"/>
          <p:nvPr/>
        </p:nvSpPr>
        <p:spPr>
          <a:xfrm>
            <a:off x="2931160" y="1882140"/>
            <a:ext cx="4572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乌鲁木齐</a:t>
            </a:r>
            <a:endParaRPr lang="zh-CN" altLang="en-US"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81" name="标题 5"/>
          <p:cNvSpPr txBox="1"/>
          <p:nvPr/>
        </p:nvSpPr>
        <p:spPr>
          <a:xfrm>
            <a:off x="5373370" y="3220085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武汉</a:t>
            </a:r>
            <a:endParaRPr lang="zh-CN" altLang="en-US"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82" name="标题 5"/>
          <p:cNvSpPr txBox="1"/>
          <p:nvPr/>
        </p:nvSpPr>
        <p:spPr>
          <a:xfrm>
            <a:off x="6059805" y="3343910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杭州</a:t>
            </a:r>
            <a:endParaRPr lang="zh-CN" altLang="en-US"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83" name="标题 5"/>
          <p:cNvSpPr txBox="1"/>
          <p:nvPr/>
        </p:nvSpPr>
        <p:spPr>
          <a:xfrm>
            <a:off x="5120005" y="3866515"/>
            <a:ext cx="304800" cy="16573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sz="1200" dirty="0">
                <a:solidFill>
                  <a:srgbClr val="1759FF"/>
                </a:solidFill>
                <a:latin typeface="微软雅黑" panose="020B0502040204020203" charset="-122"/>
                <a:ea typeface="微软雅黑" panose="020B0502040204020203" charset="-122"/>
              </a:rPr>
              <a:t>广州</a:t>
            </a:r>
            <a:endParaRPr lang="zh-CN" altLang="en-US" sz="1200" dirty="0">
              <a:solidFill>
                <a:srgbClr val="1759FF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84" name="标题 5"/>
          <p:cNvSpPr txBox="1"/>
          <p:nvPr/>
        </p:nvSpPr>
        <p:spPr>
          <a:xfrm>
            <a:off x="5789295" y="3058795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南京</a:t>
            </a:r>
            <a:endParaRPr lang="zh-CN" altLang="en-US"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85" name="标题 5"/>
          <p:cNvSpPr txBox="1"/>
          <p:nvPr/>
        </p:nvSpPr>
        <p:spPr>
          <a:xfrm>
            <a:off x="5932805" y="2305050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天津</a:t>
            </a:r>
            <a:endParaRPr lang="zh-CN" altLang="en-US"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86" name="标题 5"/>
          <p:cNvSpPr txBox="1"/>
          <p:nvPr/>
        </p:nvSpPr>
        <p:spPr>
          <a:xfrm>
            <a:off x="5017135" y="2902585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西安</a:t>
            </a:r>
            <a:endParaRPr lang="zh-CN" altLang="en-US"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87" name="标题 5"/>
          <p:cNvSpPr txBox="1"/>
          <p:nvPr/>
        </p:nvSpPr>
        <p:spPr>
          <a:xfrm>
            <a:off x="5958205" y="2527300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济南</a:t>
            </a:r>
            <a:endParaRPr lang="zh-CN" altLang="en-US"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88" name="标题 5"/>
          <p:cNvSpPr txBox="1"/>
          <p:nvPr/>
        </p:nvSpPr>
        <p:spPr>
          <a:xfrm>
            <a:off x="5248910" y="4150360"/>
            <a:ext cx="254000" cy="138430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sz="1000">
                <a:solidFill>
                  <a:srgbClr val="D383FF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澳门</a:t>
            </a:r>
            <a:endParaRPr sz="1000">
              <a:solidFill>
                <a:srgbClr val="D383FF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90" name="标题 5"/>
          <p:cNvSpPr txBox="1"/>
          <p:nvPr/>
        </p:nvSpPr>
        <p:spPr>
          <a:xfrm>
            <a:off x="4756150" y="5871210"/>
            <a:ext cx="381000" cy="138430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sz="1000">
                <a:solidFill>
                  <a:srgbClr val="D383FF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新加坡</a:t>
            </a:r>
            <a:endParaRPr sz="1000">
              <a:solidFill>
                <a:srgbClr val="D383FF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91" name="标题 5"/>
          <p:cNvSpPr txBox="1"/>
          <p:nvPr/>
        </p:nvSpPr>
        <p:spPr>
          <a:xfrm>
            <a:off x="4125595" y="4566920"/>
            <a:ext cx="254000" cy="138430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sz="1000">
                <a:solidFill>
                  <a:srgbClr val="D383FF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泰国</a:t>
            </a:r>
            <a:endParaRPr sz="1000">
              <a:solidFill>
                <a:srgbClr val="D383FF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92" name="标题 5"/>
          <p:cNvSpPr txBox="1"/>
          <p:nvPr/>
        </p:nvSpPr>
        <p:spPr>
          <a:xfrm>
            <a:off x="3905885" y="5615940"/>
            <a:ext cx="508000" cy="138430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sz="1000">
                <a:solidFill>
                  <a:srgbClr val="D383FF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马来西亚</a:t>
            </a:r>
            <a:endParaRPr sz="1000">
              <a:solidFill>
                <a:srgbClr val="D383FF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93" name="标题 5"/>
          <p:cNvSpPr txBox="1"/>
          <p:nvPr/>
        </p:nvSpPr>
        <p:spPr>
          <a:xfrm>
            <a:off x="5899150" y="3729355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福州</a:t>
            </a:r>
            <a:endParaRPr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94" name="标题 5"/>
          <p:cNvSpPr txBox="1"/>
          <p:nvPr/>
        </p:nvSpPr>
        <p:spPr>
          <a:xfrm>
            <a:off x="5323840" y="3552190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长沙</a:t>
            </a:r>
            <a:endParaRPr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95" name="标题 5"/>
          <p:cNvSpPr txBox="1"/>
          <p:nvPr/>
        </p:nvSpPr>
        <p:spPr>
          <a:xfrm>
            <a:off x="6617970" y="1697990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长春</a:t>
            </a:r>
            <a:endParaRPr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96" name="标题 5"/>
          <p:cNvSpPr txBox="1"/>
          <p:nvPr/>
        </p:nvSpPr>
        <p:spPr>
          <a:xfrm>
            <a:off x="6456045" y="2005965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沈阳</a:t>
            </a:r>
            <a:endParaRPr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97" name="标题 5"/>
          <p:cNvSpPr txBox="1"/>
          <p:nvPr/>
        </p:nvSpPr>
        <p:spPr>
          <a:xfrm>
            <a:off x="5665470" y="3477895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南昌</a:t>
            </a:r>
            <a:endParaRPr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98" name="标题 5"/>
          <p:cNvSpPr txBox="1"/>
          <p:nvPr/>
        </p:nvSpPr>
        <p:spPr>
          <a:xfrm>
            <a:off x="4848225" y="3408045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重庆</a:t>
            </a:r>
            <a:endParaRPr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99" name="标题 5"/>
          <p:cNvSpPr txBox="1"/>
          <p:nvPr/>
        </p:nvSpPr>
        <p:spPr>
          <a:xfrm>
            <a:off x="5186045" y="2489835"/>
            <a:ext cx="2286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太原</a:t>
            </a:r>
            <a:endParaRPr lang="zh-CN" altLang="en-US"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100" name="标题 5"/>
          <p:cNvSpPr txBox="1"/>
          <p:nvPr/>
        </p:nvSpPr>
        <p:spPr>
          <a:xfrm>
            <a:off x="5502910" y="2355215"/>
            <a:ext cx="342900" cy="123825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sz="9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石家庄</a:t>
            </a:r>
            <a:endParaRPr lang="zh-CN" altLang="en-US" sz="900" dirty="0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8" name="标题 5"/>
          <p:cNvSpPr txBox="1"/>
          <p:nvPr>
            <p:custDataLst>
              <p:tags r:id="rId3"/>
            </p:custDataLst>
          </p:nvPr>
        </p:nvSpPr>
        <p:spPr>
          <a:xfrm>
            <a:off x="5704205" y="4113530"/>
            <a:ext cx="254000" cy="138430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r>
              <a:rPr lang="zh-CN" altLang="en-US" sz="1000" dirty="0">
                <a:solidFill>
                  <a:srgbClr val="D383FF"/>
                </a:solidFill>
                <a:latin typeface="微软雅黑" panose="020B0502040204020203" charset="-122"/>
                <a:ea typeface="微软雅黑" panose="020B0502040204020203" charset="-122"/>
              </a:rPr>
              <a:t>香港</a:t>
            </a:r>
            <a:endParaRPr lang="zh-CN" altLang="en-US" sz="1000" dirty="0">
              <a:solidFill>
                <a:srgbClr val="D383FF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9" name="标题 5"/>
          <p:cNvSpPr txBox="1"/>
          <p:nvPr>
            <p:custDataLst>
              <p:tags r:id="rId4"/>
            </p:custDataLst>
          </p:nvPr>
        </p:nvSpPr>
        <p:spPr>
          <a:xfrm>
            <a:off x="6227445" y="6216015"/>
            <a:ext cx="635000" cy="138430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sz="1000">
                <a:solidFill>
                  <a:srgbClr val="D383FF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印度尼西亚</a:t>
            </a:r>
            <a:endParaRPr sz="1000">
              <a:solidFill>
                <a:srgbClr val="D383FF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0" name="标题 5"/>
          <p:cNvSpPr txBox="1"/>
          <p:nvPr>
            <p:custDataLst>
              <p:tags r:id="rId5"/>
            </p:custDataLst>
          </p:nvPr>
        </p:nvSpPr>
        <p:spPr>
          <a:xfrm>
            <a:off x="278130" y="4025265"/>
            <a:ext cx="381000" cy="138430"/>
          </a:xfrm>
          <a:prstGeom prst="rect">
            <a:avLst/>
          </a:prstGeom>
          <a:noFill/>
        </p:spPr>
        <p:txBody>
          <a:bodyPr wrap="none" lIns="0" tIns="0" rIns="0" bIns="0" rtlCol="0" anchor="ctr" anchorCtr="1">
            <a:spAutoFit/>
            <a:scene3d>
              <a:camera prst="orthographicFront"/>
              <a:lightRig rig="threePt" dir="t"/>
            </a:scene3d>
            <a:sp3d contourW="127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zh-CN" altLang="en-US" sz="2800" b="1" i="0" kern="1200" dirty="0">
                <a:solidFill>
                  <a:schemeClr val="accent1"/>
                </a:solidFill>
                <a:latin typeface="+mj-ea"/>
                <a:ea typeface="+mj-ea"/>
                <a:cs typeface="微软雅黑" panose="020B0502040204020203" charset="-122"/>
              </a:defRPr>
            </a:lvl1pPr>
          </a:lstStyle>
          <a:p>
            <a:pPr lvl="0" algn="l">
              <a:buClrTx/>
              <a:buSzTx/>
              <a:buFontTx/>
            </a:pPr>
            <a:r>
              <a:rPr sz="1000">
                <a:solidFill>
                  <a:srgbClr val="D383FF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阿联酋</a:t>
            </a:r>
            <a:endParaRPr sz="1000">
              <a:solidFill>
                <a:srgbClr val="D383FF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6" name="矩形 15"/>
          <p:cNvSpPr/>
          <p:nvPr userDrawn="1">
            <p:custDataLst>
              <p:tags r:id="rId6"/>
            </p:custDataLst>
          </p:nvPr>
        </p:nvSpPr>
        <p:spPr>
          <a:xfrm>
            <a:off x="0" y="-15240"/>
            <a:ext cx="12192000" cy="866775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2040204020203" charset="-122"/>
              <a:ea typeface="微软雅黑" panose="020B0502040204020203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220345" y="206375"/>
            <a:ext cx="6210935" cy="502285"/>
            <a:chOff x="347" y="325"/>
            <a:chExt cx="9781" cy="791"/>
          </a:xfrm>
        </p:grpSpPr>
        <p:sp>
          <p:nvSpPr>
            <p:cNvPr id="18" name="文本框 17"/>
            <p:cNvSpPr txBox="1"/>
            <p:nvPr>
              <p:custDataLst>
                <p:tags r:id="rId7"/>
              </p:custDataLst>
            </p:nvPr>
          </p:nvSpPr>
          <p:spPr>
            <a:xfrm>
              <a:off x="375" y="397"/>
              <a:ext cx="975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营销服务网络覆盖中国、东南亚及中东</a:t>
              </a:r>
              <a:endParaRPr lang="zh-CN" altLang="en-US" sz="2000" b="1" dirty="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endParaRPr>
            </a:p>
          </p:txBody>
        </p:sp>
        <p:sp>
          <p:nvSpPr>
            <p:cNvPr id="20" name="矩形 19"/>
            <p:cNvSpPr/>
            <p:nvPr>
              <p:custDataLst>
                <p:tags r:id="rId8"/>
              </p:custDataLst>
            </p:nvPr>
          </p:nvSpPr>
          <p:spPr>
            <a:xfrm flipH="1">
              <a:off x="347" y="325"/>
              <a:ext cx="57" cy="7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矩形: 圆角 475"/>
          <p:cNvSpPr/>
          <p:nvPr>
            <p:custDataLst>
              <p:tags r:id="rId9"/>
            </p:custDataLst>
          </p:nvPr>
        </p:nvSpPr>
        <p:spPr>
          <a:xfrm>
            <a:off x="7934400" y="1383030"/>
            <a:ext cx="3919220" cy="4958080"/>
          </a:xfrm>
          <a:prstGeom prst="roundRect">
            <a:avLst>
              <a:gd name="adj" fmla="val 3787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/>
              </a:gs>
              <a:gs pos="46000">
                <a:schemeClr val="accent1">
                  <a:lumMod val="5000"/>
                  <a:lumOff val="9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1430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/>
            <a:endParaRPr lang="zh-CN" altLang="en-US" sz="1620"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37" name="矩形 36"/>
          <p:cNvSpPr/>
          <p:nvPr>
            <p:custDataLst>
              <p:tags r:id="rId10"/>
            </p:custDataLst>
          </p:nvPr>
        </p:nvSpPr>
        <p:spPr>
          <a:xfrm>
            <a:off x="8506460" y="2032000"/>
            <a:ext cx="3048000" cy="676275"/>
          </a:xfrm>
          <a:prstGeom prst="rect">
            <a:avLst/>
          </a:prstGeom>
          <a:gradFill flip="none" rotWithShape="1">
            <a:gsLst>
              <a:gs pos="23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38" name="椭圆 37"/>
          <p:cNvSpPr/>
          <p:nvPr>
            <p:custDataLst>
              <p:tags r:id="rId11"/>
            </p:custDataLst>
          </p:nvPr>
        </p:nvSpPr>
        <p:spPr>
          <a:xfrm>
            <a:off x="8206740" y="2019300"/>
            <a:ext cx="690245" cy="6902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/>
              </a:gs>
              <a:gs pos="46000">
                <a:schemeClr val="accent1">
                  <a:lumMod val="5000"/>
                  <a:lumOff val="9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1430">
            <a:solidFill>
              <a:schemeClr val="accent3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/>
            <a:endParaRPr lang="zh-CN" altLang="en-US" sz="1620"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39" name="矩形 38"/>
          <p:cNvSpPr/>
          <p:nvPr>
            <p:custDataLst>
              <p:tags r:id="rId12"/>
            </p:custDataLst>
          </p:nvPr>
        </p:nvSpPr>
        <p:spPr>
          <a:xfrm>
            <a:off x="8506460" y="3120390"/>
            <a:ext cx="3048000" cy="676275"/>
          </a:xfrm>
          <a:prstGeom prst="rect">
            <a:avLst/>
          </a:prstGeom>
          <a:gradFill flip="none" rotWithShape="1">
            <a:gsLst>
              <a:gs pos="23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46" name="椭圆 45"/>
          <p:cNvSpPr/>
          <p:nvPr>
            <p:custDataLst>
              <p:tags r:id="rId13"/>
            </p:custDataLst>
          </p:nvPr>
        </p:nvSpPr>
        <p:spPr>
          <a:xfrm>
            <a:off x="8206740" y="3107690"/>
            <a:ext cx="690245" cy="6902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/>
              </a:gs>
              <a:gs pos="46000">
                <a:schemeClr val="accent1">
                  <a:lumMod val="5000"/>
                  <a:lumOff val="9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1430">
            <a:solidFill>
              <a:schemeClr val="accent3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82296" tIns="41148" rIns="82296" bIns="41148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20"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50" name="矩形 49"/>
          <p:cNvSpPr/>
          <p:nvPr>
            <p:custDataLst>
              <p:tags r:id="rId14"/>
            </p:custDataLst>
          </p:nvPr>
        </p:nvSpPr>
        <p:spPr>
          <a:xfrm>
            <a:off x="8506460" y="4208145"/>
            <a:ext cx="3048000" cy="676275"/>
          </a:xfrm>
          <a:prstGeom prst="rect">
            <a:avLst/>
          </a:prstGeom>
          <a:gradFill flip="none" rotWithShape="1">
            <a:gsLst>
              <a:gs pos="23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51" name="椭圆 50"/>
          <p:cNvSpPr/>
          <p:nvPr>
            <p:custDataLst>
              <p:tags r:id="rId15"/>
            </p:custDataLst>
          </p:nvPr>
        </p:nvSpPr>
        <p:spPr>
          <a:xfrm>
            <a:off x="8206740" y="4195445"/>
            <a:ext cx="690245" cy="6902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/>
              </a:gs>
              <a:gs pos="46000">
                <a:schemeClr val="accent1">
                  <a:lumMod val="5000"/>
                  <a:lumOff val="9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1430">
            <a:solidFill>
              <a:schemeClr val="accent3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82296" tIns="41148" rIns="82296" bIns="41148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20"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52" name="矩形 51"/>
          <p:cNvSpPr/>
          <p:nvPr>
            <p:custDataLst>
              <p:tags r:id="rId16"/>
            </p:custDataLst>
          </p:nvPr>
        </p:nvSpPr>
        <p:spPr>
          <a:xfrm>
            <a:off x="8506460" y="5295900"/>
            <a:ext cx="3048000" cy="676275"/>
          </a:xfrm>
          <a:prstGeom prst="rect">
            <a:avLst/>
          </a:prstGeom>
          <a:gradFill flip="none" rotWithShape="1">
            <a:gsLst>
              <a:gs pos="23000">
                <a:schemeClr val="accent1"/>
              </a:gs>
              <a:gs pos="100000">
                <a:schemeClr val="accent1">
                  <a:lumMod val="80000"/>
                  <a:lumOff val="2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53" name="椭圆 52"/>
          <p:cNvSpPr/>
          <p:nvPr>
            <p:custDataLst>
              <p:tags r:id="rId17"/>
            </p:custDataLst>
          </p:nvPr>
        </p:nvSpPr>
        <p:spPr>
          <a:xfrm>
            <a:off x="8206740" y="5283200"/>
            <a:ext cx="690245" cy="690245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/>
              </a:gs>
              <a:gs pos="46000">
                <a:schemeClr val="accent1">
                  <a:lumMod val="5000"/>
                  <a:lumOff val="9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1430">
            <a:solidFill>
              <a:schemeClr val="accent3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82296" tIns="41148" rIns="82296" bIns="41148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620"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54" name="文本框 53"/>
          <p:cNvSpPr txBox="1"/>
          <p:nvPr>
            <p:custDataLst>
              <p:tags r:id="rId18"/>
            </p:custDataLst>
          </p:nvPr>
        </p:nvSpPr>
        <p:spPr>
          <a:xfrm>
            <a:off x="8405495" y="1511300"/>
            <a:ext cx="31489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chemeClr val="accent1"/>
                </a:solidFill>
                <a:latin typeface="思源宋体 CN Heavy" panose="02020300000000000000" pitchFamily="18" charset="-122"/>
                <a:ea typeface="思源宋体 CN Heavy" panose="02020300000000000000" pitchFamily="18" charset="-122"/>
              </a:defRPr>
            </a:lvl1pPr>
          </a:lstStyle>
          <a:p>
            <a:r>
              <a:rPr lang="zh-CN" altLang="en-US" sz="1800" dirty="0">
                <a:solidFill>
                  <a:schemeClr val="accent1"/>
                </a:solidFill>
                <a:effectLst/>
                <a:latin typeface="微软雅黑" panose="020B0502040204020203" charset="-122"/>
                <a:ea typeface="微软雅黑" panose="020B0502040204020203" charset="-122"/>
              </a:rPr>
              <a:t>中国及海外分支机构</a:t>
            </a:r>
            <a:endParaRPr lang="zh-CN" altLang="en-US" sz="1800" dirty="0">
              <a:solidFill>
                <a:schemeClr val="accent1"/>
              </a:solidFill>
              <a:effectLst/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19"/>
            </p:custDataLst>
          </p:nvPr>
        </p:nvSpPr>
        <p:spPr>
          <a:xfrm>
            <a:off x="9049385" y="2122805"/>
            <a:ext cx="235966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/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</a:rPr>
              <a:t>北京、郑州、河北燕郊三大产品研发中心</a:t>
            </a:r>
            <a:endParaRPr lang="zh-CN" altLang="en-US" sz="1200" b="1" dirty="0">
              <a:solidFill>
                <a:schemeClr val="bg1"/>
              </a:solidFill>
              <a:effectLst/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20"/>
            </p:custDataLst>
          </p:nvPr>
        </p:nvSpPr>
        <p:spPr>
          <a:xfrm>
            <a:off x="9049385" y="3287395"/>
            <a:ext cx="2359660" cy="312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/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上海、成都、广州三大运营中心</a:t>
            </a:r>
            <a:endParaRPr lang="zh-CN" altLang="en-US" sz="1200" b="1" dirty="0">
              <a:solidFill>
                <a:schemeClr val="bg1"/>
              </a:solidFill>
              <a:effectLst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57" name="文本框 56"/>
          <p:cNvSpPr txBox="1"/>
          <p:nvPr>
            <p:custDataLst>
              <p:tags r:id="rId21"/>
            </p:custDataLst>
          </p:nvPr>
        </p:nvSpPr>
        <p:spPr>
          <a:xfrm>
            <a:off x="9049385" y="4275455"/>
            <a:ext cx="235966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/>
            </a:lvl1pPr>
          </a:lstStyle>
          <a:p>
            <a:pPr lvl="0" algn="l">
              <a:lnSpc>
                <a:spcPct val="120000"/>
              </a:lnSpc>
              <a:buClrTx/>
              <a:buSzTx/>
              <a:buFontTx/>
            </a:pP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深圳、</a:t>
            </a: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南京 </a:t>
            </a: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、</a:t>
            </a: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长沙</a:t>
            </a: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、</a:t>
            </a: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武汉，</a:t>
            </a: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西安、济南、杭州</a:t>
            </a: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等</a:t>
            </a: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20</a:t>
            </a: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+</a:t>
            </a: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办事处</a:t>
            </a:r>
            <a:endParaRPr lang="zh-CN" altLang="en-US" sz="1200" b="1" dirty="0">
              <a:solidFill>
                <a:schemeClr val="bg1"/>
              </a:solidFill>
              <a:effectLst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60" name="文本框 59"/>
          <p:cNvSpPr txBox="1"/>
          <p:nvPr>
            <p:custDataLst>
              <p:tags r:id="rId22"/>
            </p:custDataLst>
          </p:nvPr>
        </p:nvSpPr>
        <p:spPr>
          <a:xfrm>
            <a:off x="8985250" y="5389880"/>
            <a:ext cx="256921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/>
            </a:lvl1pPr>
          </a:lstStyle>
          <a:p>
            <a:pPr algn="l">
              <a:lnSpc>
                <a:spcPct val="120000"/>
              </a:lnSpc>
            </a:pPr>
            <a:r>
              <a:rPr lang="zh-CN" altLang="en-US"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中国香港、中国澳门、新加坡、泰国、马来西亚、阿联酋、印尼</a:t>
            </a:r>
            <a:r>
              <a:rPr sz="1200" b="1" dirty="0">
                <a:solidFill>
                  <a:schemeClr val="bg1"/>
                </a:solidFill>
                <a:effectLst/>
                <a:latin typeface="微软雅黑" panose="020B0502040204020203" charset="-122"/>
                <a:ea typeface="微软雅黑" panose="020B0502040204020203" charset="-122"/>
                <a:sym typeface="+mn-ea"/>
              </a:rPr>
              <a:t>等</a:t>
            </a:r>
            <a:endParaRPr lang="zh-CN" altLang="en-US" sz="1200" b="1" dirty="0">
              <a:solidFill>
                <a:schemeClr val="bg1"/>
              </a:solidFill>
              <a:effectLst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61" name="任意多边形: 形状 470"/>
          <p:cNvSpPr/>
          <p:nvPr>
            <p:custDataLst>
              <p:tags r:id="rId23"/>
            </p:custDataLst>
          </p:nvPr>
        </p:nvSpPr>
        <p:spPr>
          <a:xfrm rot="5400000">
            <a:off x="10004425" y="2832100"/>
            <a:ext cx="170180" cy="170180"/>
          </a:xfrm>
          <a:custGeom>
            <a:avLst/>
            <a:gdLst>
              <a:gd name="connsiteX0" fmla="*/ 0 w 695325"/>
              <a:gd name="connsiteY0" fmla="*/ 362902 h 695325"/>
              <a:gd name="connsiteX1" fmla="*/ 0 w 695325"/>
              <a:gd name="connsiteY1" fmla="*/ 332423 h 695325"/>
              <a:gd name="connsiteX2" fmla="*/ 7620 w 695325"/>
              <a:gd name="connsiteY2" fmla="*/ 324803 h 695325"/>
              <a:gd name="connsiteX3" fmla="*/ 324803 w 695325"/>
              <a:gd name="connsiteY3" fmla="*/ 324803 h 695325"/>
              <a:gd name="connsiteX4" fmla="*/ 324803 w 695325"/>
              <a:gd name="connsiteY4" fmla="*/ 7620 h 695325"/>
              <a:gd name="connsiteX5" fmla="*/ 332423 w 695325"/>
              <a:gd name="connsiteY5" fmla="*/ 0 h 695325"/>
              <a:gd name="connsiteX6" fmla="*/ 362902 w 695325"/>
              <a:gd name="connsiteY6" fmla="*/ 0 h 695325"/>
              <a:gd name="connsiteX7" fmla="*/ 370522 w 695325"/>
              <a:gd name="connsiteY7" fmla="*/ 7620 h 695325"/>
              <a:gd name="connsiteX8" fmla="*/ 370522 w 695325"/>
              <a:gd name="connsiteY8" fmla="*/ 324803 h 695325"/>
              <a:gd name="connsiteX9" fmla="*/ 687705 w 695325"/>
              <a:gd name="connsiteY9" fmla="*/ 324803 h 695325"/>
              <a:gd name="connsiteX10" fmla="*/ 695325 w 695325"/>
              <a:gd name="connsiteY10" fmla="*/ 332423 h 695325"/>
              <a:gd name="connsiteX11" fmla="*/ 695325 w 695325"/>
              <a:gd name="connsiteY11" fmla="*/ 362902 h 695325"/>
              <a:gd name="connsiteX12" fmla="*/ 687705 w 695325"/>
              <a:gd name="connsiteY12" fmla="*/ 370522 h 695325"/>
              <a:gd name="connsiteX13" fmla="*/ 370522 w 695325"/>
              <a:gd name="connsiteY13" fmla="*/ 370522 h 695325"/>
              <a:gd name="connsiteX14" fmla="*/ 370522 w 695325"/>
              <a:gd name="connsiteY14" fmla="*/ 687705 h 695325"/>
              <a:gd name="connsiteX15" fmla="*/ 362902 w 695325"/>
              <a:gd name="connsiteY15" fmla="*/ 695325 h 695325"/>
              <a:gd name="connsiteX16" fmla="*/ 332423 w 695325"/>
              <a:gd name="connsiteY16" fmla="*/ 695325 h 695325"/>
              <a:gd name="connsiteX17" fmla="*/ 324803 w 695325"/>
              <a:gd name="connsiteY17" fmla="*/ 687705 h 695325"/>
              <a:gd name="connsiteX18" fmla="*/ 324803 w 695325"/>
              <a:gd name="connsiteY18" fmla="*/ 370522 h 695325"/>
              <a:gd name="connsiteX19" fmla="*/ 7620 w 695325"/>
              <a:gd name="connsiteY19" fmla="*/ 370522 h 695325"/>
              <a:gd name="connsiteX20" fmla="*/ 0 w 695325"/>
              <a:gd name="connsiteY20" fmla="*/ 362902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5325" h="695325">
                <a:moveTo>
                  <a:pt x="0" y="362902"/>
                </a:moveTo>
                <a:lnTo>
                  <a:pt x="0" y="332423"/>
                </a:lnTo>
                <a:cubicBezTo>
                  <a:pt x="0" y="328215"/>
                  <a:pt x="3412" y="324803"/>
                  <a:pt x="7620" y="324803"/>
                </a:cubicBezTo>
                <a:lnTo>
                  <a:pt x="324803" y="324803"/>
                </a:lnTo>
                <a:lnTo>
                  <a:pt x="324803" y="7620"/>
                </a:lnTo>
                <a:cubicBezTo>
                  <a:pt x="324803" y="3412"/>
                  <a:pt x="328215" y="0"/>
                  <a:pt x="332423" y="0"/>
                </a:cubicBezTo>
                <a:lnTo>
                  <a:pt x="362902" y="0"/>
                </a:lnTo>
                <a:cubicBezTo>
                  <a:pt x="367110" y="0"/>
                  <a:pt x="370522" y="3412"/>
                  <a:pt x="370522" y="7620"/>
                </a:cubicBezTo>
                <a:lnTo>
                  <a:pt x="370522" y="324803"/>
                </a:lnTo>
                <a:lnTo>
                  <a:pt x="687705" y="324803"/>
                </a:lnTo>
                <a:cubicBezTo>
                  <a:pt x="691913" y="324803"/>
                  <a:pt x="695325" y="328215"/>
                  <a:pt x="695325" y="332423"/>
                </a:cubicBezTo>
                <a:lnTo>
                  <a:pt x="695325" y="362902"/>
                </a:lnTo>
                <a:cubicBezTo>
                  <a:pt x="695325" y="367110"/>
                  <a:pt x="691913" y="370522"/>
                  <a:pt x="687705" y="370522"/>
                </a:cubicBezTo>
                <a:lnTo>
                  <a:pt x="370522" y="370522"/>
                </a:lnTo>
                <a:lnTo>
                  <a:pt x="370522" y="687705"/>
                </a:lnTo>
                <a:cubicBezTo>
                  <a:pt x="370522" y="691913"/>
                  <a:pt x="367110" y="695325"/>
                  <a:pt x="362902" y="695325"/>
                </a:cubicBezTo>
                <a:lnTo>
                  <a:pt x="332423" y="695325"/>
                </a:lnTo>
                <a:cubicBezTo>
                  <a:pt x="328215" y="695325"/>
                  <a:pt x="324803" y="691913"/>
                  <a:pt x="324803" y="687705"/>
                </a:cubicBezTo>
                <a:lnTo>
                  <a:pt x="324803" y="370522"/>
                </a:lnTo>
                <a:lnTo>
                  <a:pt x="7620" y="370522"/>
                </a:lnTo>
                <a:cubicBezTo>
                  <a:pt x="3412" y="370522"/>
                  <a:pt x="0" y="367110"/>
                  <a:pt x="0" y="36290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90000"/>
                  <a:lumOff val="1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chemeClr val="accent1"/>
            </a:solidFill>
          </a:ln>
          <a:effectLst>
            <a:outerShdw blurRad="254000" dist="123444" dir="5400000" sx="99000" sy="99000" algn="c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8755" tIns="49378" rIns="98755" bIns="49378" rtlCol="0" anchor="ctr">
            <a:noAutofit/>
          </a:bodyPr>
          <a:lstStyle/>
          <a:p>
            <a:pPr algn="ctr"/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62" name="任意多边形: 形状 471"/>
          <p:cNvSpPr/>
          <p:nvPr>
            <p:custDataLst>
              <p:tags r:id="rId24"/>
            </p:custDataLst>
          </p:nvPr>
        </p:nvSpPr>
        <p:spPr>
          <a:xfrm rot="5400000">
            <a:off x="10004425" y="3937000"/>
            <a:ext cx="170180" cy="170180"/>
          </a:xfrm>
          <a:custGeom>
            <a:avLst/>
            <a:gdLst>
              <a:gd name="connsiteX0" fmla="*/ 0 w 695325"/>
              <a:gd name="connsiteY0" fmla="*/ 362902 h 695325"/>
              <a:gd name="connsiteX1" fmla="*/ 0 w 695325"/>
              <a:gd name="connsiteY1" fmla="*/ 332423 h 695325"/>
              <a:gd name="connsiteX2" fmla="*/ 7620 w 695325"/>
              <a:gd name="connsiteY2" fmla="*/ 324803 h 695325"/>
              <a:gd name="connsiteX3" fmla="*/ 324803 w 695325"/>
              <a:gd name="connsiteY3" fmla="*/ 324803 h 695325"/>
              <a:gd name="connsiteX4" fmla="*/ 324803 w 695325"/>
              <a:gd name="connsiteY4" fmla="*/ 7620 h 695325"/>
              <a:gd name="connsiteX5" fmla="*/ 332423 w 695325"/>
              <a:gd name="connsiteY5" fmla="*/ 0 h 695325"/>
              <a:gd name="connsiteX6" fmla="*/ 362902 w 695325"/>
              <a:gd name="connsiteY6" fmla="*/ 0 h 695325"/>
              <a:gd name="connsiteX7" fmla="*/ 370522 w 695325"/>
              <a:gd name="connsiteY7" fmla="*/ 7620 h 695325"/>
              <a:gd name="connsiteX8" fmla="*/ 370522 w 695325"/>
              <a:gd name="connsiteY8" fmla="*/ 324803 h 695325"/>
              <a:gd name="connsiteX9" fmla="*/ 687705 w 695325"/>
              <a:gd name="connsiteY9" fmla="*/ 324803 h 695325"/>
              <a:gd name="connsiteX10" fmla="*/ 695325 w 695325"/>
              <a:gd name="connsiteY10" fmla="*/ 332423 h 695325"/>
              <a:gd name="connsiteX11" fmla="*/ 695325 w 695325"/>
              <a:gd name="connsiteY11" fmla="*/ 362902 h 695325"/>
              <a:gd name="connsiteX12" fmla="*/ 687705 w 695325"/>
              <a:gd name="connsiteY12" fmla="*/ 370522 h 695325"/>
              <a:gd name="connsiteX13" fmla="*/ 370522 w 695325"/>
              <a:gd name="connsiteY13" fmla="*/ 370522 h 695325"/>
              <a:gd name="connsiteX14" fmla="*/ 370522 w 695325"/>
              <a:gd name="connsiteY14" fmla="*/ 687705 h 695325"/>
              <a:gd name="connsiteX15" fmla="*/ 362902 w 695325"/>
              <a:gd name="connsiteY15" fmla="*/ 695325 h 695325"/>
              <a:gd name="connsiteX16" fmla="*/ 332423 w 695325"/>
              <a:gd name="connsiteY16" fmla="*/ 695325 h 695325"/>
              <a:gd name="connsiteX17" fmla="*/ 324803 w 695325"/>
              <a:gd name="connsiteY17" fmla="*/ 687705 h 695325"/>
              <a:gd name="connsiteX18" fmla="*/ 324803 w 695325"/>
              <a:gd name="connsiteY18" fmla="*/ 370522 h 695325"/>
              <a:gd name="connsiteX19" fmla="*/ 7620 w 695325"/>
              <a:gd name="connsiteY19" fmla="*/ 370522 h 695325"/>
              <a:gd name="connsiteX20" fmla="*/ 0 w 695325"/>
              <a:gd name="connsiteY20" fmla="*/ 362902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5325" h="695325">
                <a:moveTo>
                  <a:pt x="0" y="362902"/>
                </a:moveTo>
                <a:lnTo>
                  <a:pt x="0" y="332423"/>
                </a:lnTo>
                <a:cubicBezTo>
                  <a:pt x="0" y="328215"/>
                  <a:pt x="3412" y="324803"/>
                  <a:pt x="7620" y="324803"/>
                </a:cubicBezTo>
                <a:lnTo>
                  <a:pt x="324803" y="324803"/>
                </a:lnTo>
                <a:lnTo>
                  <a:pt x="324803" y="7620"/>
                </a:lnTo>
                <a:cubicBezTo>
                  <a:pt x="324803" y="3412"/>
                  <a:pt x="328215" y="0"/>
                  <a:pt x="332423" y="0"/>
                </a:cubicBezTo>
                <a:lnTo>
                  <a:pt x="362902" y="0"/>
                </a:lnTo>
                <a:cubicBezTo>
                  <a:pt x="367110" y="0"/>
                  <a:pt x="370522" y="3412"/>
                  <a:pt x="370522" y="7620"/>
                </a:cubicBezTo>
                <a:lnTo>
                  <a:pt x="370522" y="324803"/>
                </a:lnTo>
                <a:lnTo>
                  <a:pt x="687705" y="324803"/>
                </a:lnTo>
                <a:cubicBezTo>
                  <a:pt x="691913" y="324803"/>
                  <a:pt x="695325" y="328215"/>
                  <a:pt x="695325" y="332423"/>
                </a:cubicBezTo>
                <a:lnTo>
                  <a:pt x="695325" y="362902"/>
                </a:lnTo>
                <a:cubicBezTo>
                  <a:pt x="695325" y="367110"/>
                  <a:pt x="691913" y="370522"/>
                  <a:pt x="687705" y="370522"/>
                </a:cubicBezTo>
                <a:lnTo>
                  <a:pt x="370522" y="370522"/>
                </a:lnTo>
                <a:lnTo>
                  <a:pt x="370522" y="687705"/>
                </a:lnTo>
                <a:cubicBezTo>
                  <a:pt x="370522" y="691913"/>
                  <a:pt x="367110" y="695325"/>
                  <a:pt x="362902" y="695325"/>
                </a:cubicBezTo>
                <a:lnTo>
                  <a:pt x="332423" y="695325"/>
                </a:lnTo>
                <a:cubicBezTo>
                  <a:pt x="328215" y="695325"/>
                  <a:pt x="324803" y="691913"/>
                  <a:pt x="324803" y="687705"/>
                </a:cubicBezTo>
                <a:lnTo>
                  <a:pt x="324803" y="370522"/>
                </a:lnTo>
                <a:lnTo>
                  <a:pt x="7620" y="370522"/>
                </a:lnTo>
                <a:cubicBezTo>
                  <a:pt x="3412" y="370522"/>
                  <a:pt x="0" y="367110"/>
                  <a:pt x="0" y="362902"/>
                </a:cubicBezTo>
                <a:close/>
              </a:path>
            </a:pathLst>
          </a:custGeom>
          <a:noFill/>
          <a:ln w="38100">
            <a:solidFill>
              <a:schemeClr val="accent1"/>
            </a:solidFill>
          </a:ln>
          <a:effectLst>
            <a:outerShdw blurRad="254000" dist="123444" dir="5400000" sx="99000" sy="99000" algn="c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8755" tIns="49378" rIns="98755" bIns="49378" rtlCol="0" anchor="ctr">
            <a:noAutofit/>
          </a:bodyPr>
          <a:lstStyle/>
          <a:p>
            <a:pPr algn="ctr"/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63" name="任意多边形: 形状 472"/>
          <p:cNvSpPr/>
          <p:nvPr>
            <p:custDataLst>
              <p:tags r:id="rId25"/>
            </p:custDataLst>
          </p:nvPr>
        </p:nvSpPr>
        <p:spPr>
          <a:xfrm rot="5400000">
            <a:off x="10004425" y="5003800"/>
            <a:ext cx="170180" cy="170180"/>
          </a:xfrm>
          <a:custGeom>
            <a:avLst/>
            <a:gdLst>
              <a:gd name="connsiteX0" fmla="*/ 0 w 695325"/>
              <a:gd name="connsiteY0" fmla="*/ 362902 h 695325"/>
              <a:gd name="connsiteX1" fmla="*/ 0 w 695325"/>
              <a:gd name="connsiteY1" fmla="*/ 332423 h 695325"/>
              <a:gd name="connsiteX2" fmla="*/ 7620 w 695325"/>
              <a:gd name="connsiteY2" fmla="*/ 324803 h 695325"/>
              <a:gd name="connsiteX3" fmla="*/ 324803 w 695325"/>
              <a:gd name="connsiteY3" fmla="*/ 324803 h 695325"/>
              <a:gd name="connsiteX4" fmla="*/ 324803 w 695325"/>
              <a:gd name="connsiteY4" fmla="*/ 7620 h 695325"/>
              <a:gd name="connsiteX5" fmla="*/ 332423 w 695325"/>
              <a:gd name="connsiteY5" fmla="*/ 0 h 695325"/>
              <a:gd name="connsiteX6" fmla="*/ 362902 w 695325"/>
              <a:gd name="connsiteY6" fmla="*/ 0 h 695325"/>
              <a:gd name="connsiteX7" fmla="*/ 370522 w 695325"/>
              <a:gd name="connsiteY7" fmla="*/ 7620 h 695325"/>
              <a:gd name="connsiteX8" fmla="*/ 370522 w 695325"/>
              <a:gd name="connsiteY8" fmla="*/ 324803 h 695325"/>
              <a:gd name="connsiteX9" fmla="*/ 687705 w 695325"/>
              <a:gd name="connsiteY9" fmla="*/ 324803 h 695325"/>
              <a:gd name="connsiteX10" fmla="*/ 695325 w 695325"/>
              <a:gd name="connsiteY10" fmla="*/ 332423 h 695325"/>
              <a:gd name="connsiteX11" fmla="*/ 695325 w 695325"/>
              <a:gd name="connsiteY11" fmla="*/ 362902 h 695325"/>
              <a:gd name="connsiteX12" fmla="*/ 687705 w 695325"/>
              <a:gd name="connsiteY12" fmla="*/ 370522 h 695325"/>
              <a:gd name="connsiteX13" fmla="*/ 370522 w 695325"/>
              <a:gd name="connsiteY13" fmla="*/ 370522 h 695325"/>
              <a:gd name="connsiteX14" fmla="*/ 370522 w 695325"/>
              <a:gd name="connsiteY14" fmla="*/ 687705 h 695325"/>
              <a:gd name="connsiteX15" fmla="*/ 362902 w 695325"/>
              <a:gd name="connsiteY15" fmla="*/ 695325 h 695325"/>
              <a:gd name="connsiteX16" fmla="*/ 332423 w 695325"/>
              <a:gd name="connsiteY16" fmla="*/ 695325 h 695325"/>
              <a:gd name="connsiteX17" fmla="*/ 324803 w 695325"/>
              <a:gd name="connsiteY17" fmla="*/ 687705 h 695325"/>
              <a:gd name="connsiteX18" fmla="*/ 324803 w 695325"/>
              <a:gd name="connsiteY18" fmla="*/ 370522 h 695325"/>
              <a:gd name="connsiteX19" fmla="*/ 7620 w 695325"/>
              <a:gd name="connsiteY19" fmla="*/ 370522 h 695325"/>
              <a:gd name="connsiteX20" fmla="*/ 0 w 695325"/>
              <a:gd name="connsiteY20" fmla="*/ 362902 h 695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695325" h="695325">
                <a:moveTo>
                  <a:pt x="0" y="362902"/>
                </a:moveTo>
                <a:lnTo>
                  <a:pt x="0" y="332423"/>
                </a:lnTo>
                <a:cubicBezTo>
                  <a:pt x="0" y="328215"/>
                  <a:pt x="3412" y="324803"/>
                  <a:pt x="7620" y="324803"/>
                </a:cubicBezTo>
                <a:lnTo>
                  <a:pt x="324803" y="324803"/>
                </a:lnTo>
                <a:lnTo>
                  <a:pt x="324803" y="7620"/>
                </a:lnTo>
                <a:cubicBezTo>
                  <a:pt x="324803" y="3412"/>
                  <a:pt x="328215" y="0"/>
                  <a:pt x="332423" y="0"/>
                </a:cubicBezTo>
                <a:lnTo>
                  <a:pt x="362902" y="0"/>
                </a:lnTo>
                <a:cubicBezTo>
                  <a:pt x="367110" y="0"/>
                  <a:pt x="370522" y="3412"/>
                  <a:pt x="370522" y="7620"/>
                </a:cubicBezTo>
                <a:lnTo>
                  <a:pt x="370522" y="324803"/>
                </a:lnTo>
                <a:lnTo>
                  <a:pt x="687705" y="324803"/>
                </a:lnTo>
                <a:cubicBezTo>
                  <a:pt x="691913" y="324803"/>
                  <a:pt x="695325" y="328215"/>
                  <a:pt x="695325" y="332423"/>
                </a:cubicBezTo>
                <a:lnTo>
                  <a:pt x="695325" y="362902"/>
                </a:lnTo>
                <a:cubicBezTo>
                  <a:pt x="695325" y="367110"/>
                  <a:pt x="691913" y="370522"/>
                  <a:pt x="687705" y="370522"/>
                </a:cubicBezTo>
                <a:lnTo>
                  <a:pt x="370522" y="370522"/>
                </a:lnTo>
                <a:lnTo>
                  <a:pt x="370522" y="687705"/>
                </a:lnTo>
                <a:cubicBezTo>
                  <a:pt x="370522" y="691913"/>
                  <a:pt x="367110" y="695325"/>
                  <a:pt x="362902" y="695325"/>
                </a:cubicBezTo>
                <a:lnTo>
                  <a:pt x="332423" y="695325"/>
                </a:lnTo>
                <a:cubicBezTo>
                  <a:pt x="328215" y="695325"/>
                  <a:pt x="324803" y="691913"/>
                  <a:pt x="324803" y="687705"/>
                </a:cubicBezTo>
                <a:lnTo>
                  <a:pt x="324803" y="370522"/>
                </a:lnTo>
                <a:lnTo>
                  <a:pt x="7620" y="370522"/>
                </a:lnTo>
                <a:cubicBezTo>
                  <a:pt x="3412" y="370522"/>
                  <a:pt x="0" y="367110"/>
                  <a:pt x="0" y="362902"/>
                </a:cubicBez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100000">
                <a:schemeClr val="accent2">
                  <a:lumMod val="90000"/>
                  <a:lumOff val="1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chemeClr val="accent1"/>
            </a:solidFill>
          </a:ln>
          <a:effectLst>
            <a:outerShdw blurRad="254000" dist="123444" dir="5400000" sx="99000" sy="99000" algn="ctr" rotWithShape="0">
              <a:schemeClr val="accent2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8755" tIns="49378" rIns="98755" bIns="49378" rtlCol="0" anchor="ctr">
            <a:noAutofit/>
          </a:bodyPr>
          <a:lstStyle/>
          <a:p>
            <a:pPr algn="ctr"/>
            <a:endParaRPr lang="zh-CN" altLang="en-US" sz="1945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</a:endParaRPr>
          </a:p>
        </p:txBody>
      </p:sp>
      <p:pic>
        <p:nvPicPr>
          <p:cNvPr id="19" name="图片 18" descr="位置"/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371863" y="2184423"/>
            <a:ext cx="360000" cy="360000"/>
          </a:xfrm>
          <a:prstGeom prst="rect">
            <a:avLst/>
          </a:prstGeom>
        </p:spPr>
      </p:pic>
      <p:pic>
        <p:nvPicPr>
          <p:cNvPr id="21" name="图片 20" descr="全球"/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8389863" y="5466323"/>
            <a:ext cx="324000" cy="324000"/>
          </a:xfrm>
          <a:prstGeom prst="rect">
            <a:avLst/>
          </a:prstGeom>
        </p:spPr>
      </p:pic>
      <p:pic>
        <p:nvPicPr>
          <p:cNvPr id="22" name="图片 21" descr="运营中心"/>
          <p:cNvPicPr>
            <a:picLocks noChangeAspect="1"/>
          </p:cNvPicPr>
          <p:nvPr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8371862" y="3272813"/>
            <a:ext cx="360000" cy="360000"/>
          </a:xfrm>
          <a:prstGeom prst="rect">
            <a:avLst/>
          </a:prstGeom>
        </p:spPr>
      </p:pic>
      <p:pic>
        <p:nvPicPr>
          <p:cNvPr id="30" name="图片 29" descr="圈-加"/>
          <p:cNvPicPr>
            <a:picLocks noChangeAspect="1"/>
          </p:cNvPicPr>
          <p:nvPr/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8395653" y="4384358"/>
            <a:ext cx="312420" cy="3124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矩形 464"/>
          <p:cNvSpPr/>
          <p:nvPr>
            <p:custDataLst>
              <p:tags r:id="rId1"/>
            </p:custDataLst>
          </p:nvPr>
        </p:nvSpPr>
        <p:spPr>
          <a:xfrm>
            <a:off x="0" y="5394960"/>
            <a:ext cx="12211685" cy="1463040"/>
          </a:xfrm>
          <a:prstGeom prst="rect">
            <a:avLst/>
          </a:prstGeom>
          <a:gradFill>
            <a:gsLst>
              <a:gs pos="0">
                <a:schemeClr val="accent1">
                  <a:alpha val="30000"/>
                </a:schemeClr>
              </a:gs>
              <a:gs pos="100000">
                <a:schemeClr val="accent1">
                  <a:lumMod val="80000"/>
                  <a:lumOff val="20000"/>
                  <a:alpha val="0"/>
                </a:scheme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grpSp>
        <p:nvGrpSpPr>
          <p:cNvPr id="30" name="组合 29"/>
          <p:cNvGrpSpPr/>
          <p:nvPr/>
        </p:nvGrpSpPr>
        <p:grpSpPr>
          <a:xfrm rot="0">
            <a:off x="6214745" y="1433195"/>
            <a:ext cx="2506980" cy="4372610"/>
            <a:chOff x="9771" y="2257"/>
            <a:chExt cx="3948" cy="6886"/>
          </a:xfrm>
        </p:grpSpPr>
        <p:sp>
          <p:nvSpPr>
            <p:cNvPr id="482" name="矩形 481"/>
            <p:cNvSpPr/>
            <p:nvPr/>
          </p:nvSpPr>
          <p:spPr>
            <a:xfrm>
              <a:off x="9771" y="2257"/>
              <a:ext cx="3949" cy="6886"/>
            </a:xfrm>
            <a:prstGeom prst="rect">
              <a:avLst/>
            </a:prstGeom>
            <a:solidFill>
              <a:schemeClr val="accent1">
                <a:alpha val="14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  <p:sp>
          <p:nvSpPr>
            <p:cNvPr id="483" name="矩形: 圆角 482"/>
            <p:cNvSpPr/>
            <p:nvPr/>
          </p:nvSpPr>
          <p:spPr>
            <a:xfrm>
              <a:off x="10072" y="2540"/>
              <a:ext cx="3347" cy="757"/>
            </a:xfrm>
            <a:prstGeom prst="roundRect">
              <a:avLst/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8755" tIns="49378" rIns="98755" bIns="49378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484" name="文本框 483"/>
            <p:cNvSpPr txBox="1"/>
            <p:nvPr/>
          </p:nvSpPr>
          <p:spPr>
            <a:xfrm>
              <a:off x="10284" y="2629"/>
              <a:ext cx="304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2040204020203" charset="-122"/>
                  <a:ea typeface="微软雅黑" panose="020B0502040204020203" charset="-122"/>
                </a:rPr>
                <a:t>运维标准引领</a:t>
              </a:r>
              <a:endParaRPr lang="zh-CN" altLang="en-US" b="1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9952" y="3686"/>
              <a:ext cx="3588" cy="164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  <a:gs pos="46000">
                  <a:schemeClr val="accent1">
                    <a:lumMod val="5000"/>
                    <a:lumOff val="95000"/>
                  </a:schemeClr>
                </a:gs>
              </a:gsLst>
              <a:path path="circle">
                <a:fillToRect r="100000" b="100000"/>
              </a:path>
            </a:gradFill>
            <a:ln w="11430"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90" name="图片 8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035" y="3909"/>
              <a:ext cx="3296" cy="1258"/>
            </a:xfrm>
            <a:prstGeom prst="rect">
              <a:avLst/>
            </a:prstGeom>
          </p:spPr>
        </p:pic>
        <p:grpSp>
          <p:nvGrpSpPr>
            <p:cNvPr id="80" name="组合 79"/>
            <p:cNvGrpSpPr/>
            <p:nvPr/>
          </p:nvGrpSpPr>
          <p:grpSpPr>
            <a:xfrm rot="0">
              <a:off x="9957" y="5568"/>
              <a:ext cx="3645" cy="680"/>
              <a:chOff x="9979" y="5308"/>
              <a:chExt cx="3645" cy="680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9979" y="5308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0" name="Google Shape;754;p48"/>
              <p:cNvSpPr/>
              <p:nvPr/>
            </p:nvSpPr>
            <p:spPr>
              <a:xfrm>
                <a:off x="10094" y="5487"/>
                <a:ext cx="440" cy="322"/>
              </a:xfrm>
              <a:custGeom>
                <a:avLst/>
                <a:gdLst/>
                <a:ahLst/>
                <a:cxnLst/>
                <a:rect l="l" t="t" r="r" b="b"/>
                <a:pathLst>
                  <a:path w="212218" h="185691" extrusionOk="0">
                    <a:moveTo>
                      <a:pt x="172428" y="26527"/>
                    </a:moveTo>
                    <a:lnTo>
                      <a:pt x="172428" y="0"/>
                    </a:lnTo>
                    <a:lnTo>
                      <a:pt x="39791" y="0"/>
                    </a:lnTo>
                    <a:lnTo>
                      <a:pt x="39791" y="26527"/>
                    </a:lnTo>
                    <a:lnTo>
                      <a:pt x="0" y="26527"/>
                    </a:lnTo>
                    <a:lnTo>
                      <a:pt x="0" y="53055"/>
                    </a:lnTo>
                    <a:cubicBezTo>
                      <a:pt x="0" y="75072"/>
                      <a:pt x="17773" y="92846"/>
                      <a:pt x="39791" y="92846"/>
                    </a:cubicBezTo>
                    <a:cubicBezTo>
                      <a:pt x="43903" y="92846"/>
                      <a:pt x="48014" y="92182"/>
                      <a:pt x="51728" y="90989"/>
                    </a:cubicBezTo>
                    <a:cubicBezTo>
                      <a:pt x="61278" y="104650"/>
                      <a:pt x="75868" y="114598"/>
                      <a:pt x="92846" y="118047"/>
                    </a:cubicBezTo>
                    <a:lnTo>
                      <a:pt x="92846" y="159164"/>
                    </a:lnTo>
                    <a:lnTo>
                      <a:pt x="79582" y="159164"/>
                    </a:lnTo>
                    <a:cubicBezTo>
                      <a:pt x="64859" y="159164"/>
                      <a:pt x="53055" y="171101"/>
                      <a:pt x="53055" y="185691"/>
                    </a:cubicBezTo>
                    <a:lnTo>
                      <a:pt x="159164" y="185691"/>
                    </a:lnTo>
                    <a:cubicBezTo>
                      <a:pt x="159164" y="171101"/>
                      <a:pt x="147359" y="159164"/>
                      <a:pt x="132637" y="159164"/>
                    </a:cubicBezTo>
                    <a:lnTo>
                      <a:pt x="119373" y="159164"/>
                    </a:lnTo>
                    <a:lnTo>
                      <a:pt x="119373" y="118047"/>
                    </a:lnTo>
                    <a:cubicBezTo>
                      <a:pt x="136350" y="114598"/>
                      <a:pt x="150941" y="104650"/>
                      <a:pt x="160490" y="90989"/>
                    </a:cubicBezTo>
                    <a:cubicBezTo>
                      <a:pt x="164204" y="92182"/>
                      <a:pt x="168316" y="92846"/>
                      <a:pt x="172428" y="92846"/>
                    </a:cubicBezTo>
                    <a:cubicBezTo>
                      <a:pt x="194445" y="92846"/>
                      <a:pt x="212219" y="75072"/>
                      <a:pt x="212219" y="53055"/>
                    </a:cubicBezTo>
                    <a:lnTo>
                      <a:pt x="212219" y="26527"/>
                    </a:lnTo>
                    <a:lnTo>
                      <a:pt x="172428" y="26527"/>
                    </a:lnTo>
                    <a:close/>
                    <a:moveTo>
                      <a:pt x="39791" y="77062"/>
                    </a:moveTo>
                    <a:cubicBezTo>
                      <a:pt x="26527" y="77062"/>
                      <a:pt x="15784" y="66318"/>
                      <a:pt x="15784" y="53055"/>
                    </a:cubicBezTo>
                    <a:lnTo>
                      <a:pt x="15784" y="39791"/>
                    </a:lnTo>
                    <a:lnTo>
                      <a:pt x="39791" y="39791"/>
                    </a:lnTo>
                    <a:lnTo>
                      <a:pt x="39791" y="53055"/>
                    </a:lnTo>
                    <a:cubicBezTo>
                      <a:pt x="39791" y="61411"/>
                      <a:pt x="41383" y="69369"/>
                      <a:pt x="44168" y="76664"/>
                    </a:cubicBezTo>
                    <a:cubicBezTo>
                      <a:pt x="42709" y="76929"/>
                      <a:pt x="41250" y="77062"/>
                      <a:pt x="39791" y="77062"/>
                    </a:cubicBezTo>
                    <a:lnTo>
                      <a:pt x="39791" y="77062"/>
                    </a:lnTo>
                    <a:close/>
                    <a:moveTo>
                      <a:pt x="196435" y="53055"/>
                    </a:moveTo>
                    <a:cubicBezTo>
                      <a:pt x="196435" y="66318"/>
                      <a:pt x="185691" y="77062"/>
                      <a:pt x="172428" y="77062"/>
                    </a:cubicBezTo>
                    <a:cubicBezTo>
                      <a:pt x="170969" y="77062"/>
                      <a:pt x="169510" y="76929"/>
                      <a:pt x="168051" y="76664"/>
                    </a:cubicBezTo>
                    <a:cubicBezTo>
                      <a:pt x="170836" y="69369"/>
                      <a:pt x="172428" y="61411"/>
                      <a:pt x="172428" y="53055"/>
                    </a:cubicBezTo>
                    <a:lnTo>
                      <a:pt x="172428" y="39791"/>
                    </a:lnTo>
                    <a:lnTo>
                      <a:pt x="196435" y="39791"/>
                    </a:lnTo>
                    <a:lnTo>
                      <a:pt x="196435" y="53055"/>
                    </a:lnTo>
                    <a:lnTo>
                      <a:pt x="196435" y="5305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90204"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+mj-ea"/>
                  <a:cs typeface="Calibri"/>
                  <a:sym typeface="微软雅黑" panose="020B0502040204020203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0535" y="5334"/>
                <a:ext cx="3089" cy="62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中国智能运维国家标准首批成员核心编制单位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 rot="0">
              <a:off x="9957" y="6455"/>
              <a:ext cx="3646" cy="680"/>
              <a:chOff x="9979" y="6039"/>
              <a:chExt cx="3646" cy="680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9979" y="6039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1" name="Google Shape;756;p48"/>
              <p:cNvSpPr/>
              <p:nvPr/>
            </p:nvSpPr>
            <p:spPr>
              <a:xfrm>
                <a:off x="10159" y="6199"/>
                <a:ext cx="310" cy="360"/>
              </a:xfrm>
              <a:custGeom>
                <a:avLst/>
                <a:gdLst/>
                <a:ahLst/>
                <a:cxnLst/>
                <a:rect l="l" t="t" r="r" b="b"/>
                <a:pathLst>
                  <a:path w="185691" h="212218" extrusionOk="0">
                    <a:moveTo>
                      <a:pt x="186104" y="0"/>
                    </a:moveTo>
                    <a:lnTo>
                      <a:pt x="93258" y="26527"/>
                    </a:lnTo>
                    <a:lnTo>
                      <a:pt x="413" y="0"/>
                    </a:lnTo>
                    <a:cubicBezTo>
                      <a:pt x="413" y="0"/>
                      <a:pt x="-516" y="10744"/>
                      <a:pt x="413" y="26527"/>
                    </a:cubicBezTo>
                    <a:lnTo>
                      <a:pt x="93258" y="55575"/>
                    </a:lnTo>
                    <a:lnTo>
                      <a:pt x="186104" y="26527"/>
                    </a:lnTo>
                    <a:cubicBezTo>
                      <a:pt x="187033" y="10744"/>
                      <a:pt x="186104" y="0"/>
                      <a:pt x="186104" y="0"/>
                    </a:cubicBezTo>
                    <a:close/>
                    <a:moveTo>
                      <a:pt x="2137" y="40454"/>
                    </a:moveTo>
                    <a:cubicBezTo>
                      <a:pt x="7177" y="92448"/>
                      <a:pt x="25614" y="179723"/>
                      <a:pt x="93258" y="212219"/>
                    </a:cubicBezTo>
                    <a:cubicBezTo>
                      <a:pt x="160903" y="179723"/>
                      <a:pt x="179472" y="92448"/>
                      <a:pt x="184380" y="40454"/>
                    </a:cubicBezTo>
                    <a:lnTo>
                      <a:pt x="93258" y="74674"/>
                    </a:lnTo>
                    <a:lnTo>
                      <a:pt x="2137" y="4045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90204"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+mj-ea"/>
                  <a:cs typeface="Calibri"/>
                  <a:sym typeface="微软雅黑" panose="020B0502040204020203" charset="-122"/>
                </a:endParaRPr>
              </a:p>
            </p:txBody>
          </p:sp>
          <p:sp>
            <p:nvSpPr>
              <p:cNvPr id="38" name="文本框 37"/>
              <p:cNvSpPr txBox="1"/>
              <p:nvPr/>
            </p:nvSpPr>
            <p:spPr>
              <a:xfrm>
                <a:off x="10535" y="6065"/>
                <a:ext cx="3090" cy="62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制造业信息技术服务运行维护国家标准核心编制单位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</p:grpSp>
        <p:grpSp>
          <p:nvGrpSpPr>
            <p:cNvPr id="82" name="组合 81"/>
            <p:cNvGrpSpPr/>
            <p:nvPr/>
          </p:nvGrpSpPr>
          <p:grpSpPr>
            <a:xfrm rot="0">
              <a:off x="9952" y="7342"/>
              <a:ext cx="3652" cy="680"/>
              <a:chOff x="9974" y="6728"/>
              <a:chExt cx="3652" cy="68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9974" y="6728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2" name="Google Shape;755;p48"/>
              <p:cNvSpPr/>
              <p:nvPr/>
            </p:nvSpPr>
            <p:spPr>
              <a:xfrm>
                <a:off x="10107" y="6875"/>
                <a:ext cx="429" cy="386"/>
              </a:xfrm>
              <a:custGeom>
                <a:avLst/>
                <a:gdLst/>
                <a:ahLst/>
                <a:cxnLst/>
                <a:rect l="l" t="t" r="r" b="b"/>
                <a:pathLst>
                  <a:path w="212218" h="212218" extrusionOk="0">
                    <a:moveTo>
                      <a:pt x="212219" y="92846"/>
                    </a:moveTo>
                    <a:lnTo>
                      <a:pt x="191262" y="92846"/>
                    </a:lnTo>
                    <a:cubicBezTo>
                      <a:pt x="185558" y="55840"/>
                      <a:pt x="156246" y="26660"/>
                      <a:pt x="119373" y="20957"/>
                    </a:cubicBezTo>
                    <a:lnTo>
                      <a:pt x="119373" y="0"/>
                    </a:lnTo>
                    <a:lnTo>
                      <a:pt x="92846" y="0"/>
                    </a:lnTo>
                    <a:lnTo>
                      <a:pt x="92846" y="20957"/>
                    </a:lnTo>
                    <a:cubicBezTo>
                      <a:pt x="55840" y="26660"/>
                      <a:pt x="26660" y="55973"/>
                      <a:pt x="20956" y="92846"/>
                    </a:cubicBezTo>
                    <a:lnTo>
                      <a:pt x="0" y="92846"/>
                    </a:lnTo>
                    <a:lnTo>
                      <a:pt x="0" y="119373"/>
                    </a:lnTo>
                    <a:lnTo>
                      <a:pt x="20956" y="119373"/>
                    </a:lnTo>
                    <a:cubicBezTo>
                      <a:pt x="26660" y="156246"/>
                      <a:pt x="55973" y="185559"/>
                      <a:pt x="92846" y="191262"/>
                    </a:cubicBezTo>
                    <a:lnTo>
                      <a:pt x="92846" y="212219"/>
                    </a:lnTo>
                    <a:lnTo>
                      <a:pt x="119373" y="212219"/>
                    </a:lnTo>
                    <a:lnTo>
                      <a:pt x="119373" y="191262"/>
                    </a:lnTo>
                    <a:cubicBezTo>
                      <a:pt x="156379" y="185559"/>
                      <a:pt x="185558" y="156246"/>
                      <a:pt x="191262" y="119373"/>
                    </a:cubicBezTo>
                    <a:lnTo>
                      <a:pt x="212219" y="119373"/>
                    </a:lnTo>
                    <a:lnTo>
                      <a:pt x="212219" y="92846"/>
                    </a:lnTo>
                    <a:close/>
                    <a:moveTo>
                      <a:pt x="164337" y="92846"/>
                    </a:moveTo>
                    <a:lnTo>
                      <a:pt x="143645" y="92846"/>
                    </a:lnTo>
                    <a:cubicBezTo>
                      <a:pt x="139666" y="81571"/>
                      <a:pt x="130647" y="72552"/>
                      <a:pt x="119373" y="68573"/>
                    </a:cubicBezTo>
                    <a:lnTo>
                      <a:pt x="119373" y="47882"/>
                    </a:lnTo>
                    <a:cubicBezTo>
                      <a:pt x="141656" y="53055"/>
                      <a:pt x="159297" y="70563"/>
                      <a:pt x="164337" y="92846"/>
                    </a:cubicBezTo>
                    <a:close/>
                    <a:moveTo>
                      <a:pt x="106109" y="119373"/>
                    </a:moveTo>
                    <a:cubicBezTo>
                      <a:pt x="98814" y="119373"/>
                      <a:pt x="92846" y="113404"/>
                      <a:pt x="92846" y="106109"/>
                    </a:cubicBezTo>
                    <a:cubicBezTo>
                      <a:pt x="92846" y="98814"/>
                      <a:pt x="98814" y="92846"/>
                      <a:pt x="106109" y="92846"/>
                    </a:cubicBezTo>
                    <a:cubicBezTo>
                      <a:pt x="113404" y="92846"/>
                      <a:pt x="119373" y="98814"/>
                      <a:pt x="119373" y="106109"/>
                    </a:cubicBezTo>
                    <a:cubicBezTo>
                      <a:pt x="119373" y="113404"/>
                      <a:pt x="113404" y="119373"/>
                      <a:pt x="106109" y="119373"/>
                    </a:cubicBezTo>
                    <a:close/>
                    <a:moveTo>
                      <a:pt x="92846" y="47882"/>
                    </a:moveTo>
                    <a:lnTo>
                      <a:pt x="92846" y="68573"/>
                    </a:lnTo>
                    <a:cubicBezTo>
                      <a:pt x="81571" y="72552"/>
                      <a:pt x="72552" y="81571"/>
                      <a:pt x="68573" y="92846"/>
                    </a:cubicBezTo>
                    <a:lnTo>
                      <a:pt x="47882" y="92846"/>
                    </a:lnTo>
                    <a:cubicBezTo>
                      <a:pt x="52922" y="70563"/>
                      <a:pt x="70563" y="53055"/>
                      <a:pt x="92846" y="47882"/>
                    </a:cubicBezTo>
                    <a:close/>
                    <a:moveTo>
                      <a:pt x="47882" y="119373"/>
                    </a:moveTo>
                    <a:lnTo>
                      <a:pt x="68573" y="119373"/>
                    </a:lnTo>
                    <a:cubicBezTo>
                      <a:pt x="72552" y="130647"/>
                      <a:pt x="81571" y="139666"/>
                      <a:pt x="92846" y="143645"/>
                    </a:cubicBezTo>
                    <a:lnTo>
                      <a:pt x="92846" y="164337"/>
                    </a:lnTo>
                    <a:cubicBezTo>
                      <a:pt x="70563" y="159297"/>
                      <a:pt x="52922" y="141656"/>
                      <a:pt x="47882" y="119373"/>
                    </a:cubicBezTo>
                    <a:close/>
                    <a:moveTo>
                      <a:pt x="119373" y="164337"/>
                    </a:moveTo>
                    <a:lnTo>
                      <a:pt x="119373" y="143645"/>
                    </a:lnTo>
                    <a:cubicBezTo>
                      <a:pt x="130647" y="139666"/>
                      <a:pt x="139666" y="130647"/>
                      <a:pt x="143645" y="119373"/>
                    </a:cubicBezTo>
                    <a:lnTo>
                      <a:pt x="164337" y="119373"/>
                    </a:lnTo>
                    <a:cubicBezTo>
                      <a:pt x="159297" y="141656"/>
                      <a:pt x="141656" y="159297"/>
                      <a:pt x="119373" y="164337"/>
                    </a:cubicBezTo>
                    <a:close/>
                  </a:path>
                </a:pathLst>
              </a:custGeom>
              <a:solidFill>
                <a:srgbClr val="1759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 panose="020B0604020202090204"/>
                  <a:buNone/>
                  <a:defRPr/>
                </a:pPr>
                <a:endParaRPr kumimoji="0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+mj-ea"/>
                  <a:ea typeface="+mj-ea"/>
                  <a:cs typeface="Calibri"/>
                  <a:sym typeface="微软雅黑" panose="020B0502040204020203" charset="-122"/>
                </a:endParaRPr>
              </a:p>
            </p:txBody>
          </p:sp>
          <p:sp>
            <p:nvSpPr>
              <p:cNvPr id="39" name="文本框 38"/>
              <p:cNvSpPr txBox="1"/>
              <p:nvPr/>
            </p:nvSpPr>
            <p:spPr>
              <a:xfrm>
                <a:off x="10536" y="6754"/>
                <a:ext cx="3090" cy="62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数字政府统一运维、运维大模型团标发起及核心编制单位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 rot="0">
              <a:off x="9938" y="8229"/>
              <a:ext cx="3667" cy="686"/>
              <a:chOff x="9960" y="7417"/>
              <a:chExt cx="3667" cy="686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9960" y="7423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711" name="图形 71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107" y="7516"/>
                <a:ext cx="383" cy="388"/>
              </a:xfrm>
              <a:prstGeom prst="rect">
                <a:avLst/>
              </a:prstGeom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</p:pic>
          <p:sp>
            <p:nvSpPr>
              <p:cNvPr id="46" name="文本框 45"/>
              <p:cNvSpPr txBox="1"/>
              <p:nvPr/>
            </p:nvSpPr>
            <p:spPr>
              <a:xfrm>
                <a:off x="10536" y="7417"/>
                <a:ext cx="3091" cy="62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XOPS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运维团标与白皮书核心编制单位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 rot="0">
            <a:off x="3470275" y="1433195"/>
            <a:ext cx="2506980" cy="4373880"/>
            <a:chOff x="5437" y="2257"/>
            <a:chExt cx="3948" cy="6888"/>
          </a:xfrm>
        </p:grpSpPr>
        <p:sp>
          <p:nvSpPr>
            <p:cNvPr id="466" name="矩形 465"/>
            <p:cNvSpPr/>
            <p:nvPr/>
          </p:nvSpPr>
          <p:spPr>
            <a:xfrm>
              <a:off x="5437" y="2257"/>
              <a:ext cx="3949" cy="6888"/>
            </a:xfrm>
            <a:prstGeom prst="rect">
              <a:avLst/>
            </a:prstGeom>
            <a:solidFill>
              <a:schemeClr val="accent1">
                <a:alpha val="14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  <p:sp>
          <p:nvSpPr>
            <p:cNvPr id="467" name="矩形: 圆角 466"/>
            <p:cNvSpPr/>
            <p:nvPr>
              <p:custDataLst>
                <p:tags r:id="rId5"/>
              </p:custDataLst>
            </p:nvPr>
          </p:nvSpPr>
          <p:spPr>
            <a:xfrm>
              <a:off x="5737" y="2540"/>
              <a:ext cx="3347" cy="75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8755" tIns="49378" rIns="98755" bIns="49378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468" name="文本框 467"/>
            <p:cNvSpPr txBox="1"/>
            <p:nvPr/>
          </p:nvSpPr>
          <p:spPr>
            <a:xfrm>
              <a:off x="5895" y="2628"/>
              <a:ext cx="304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2040204020203" charset="-122"/>
                  <a:ea typeface="微软雅黑" panose="020B0502040204020203" charset="-122"/>
                </a:rPr>
                <a:t>行业市场领先</a:t>
              </a:r>
              <a:endParaRPr lang="zh-CN" altLang="en-US" b="1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532" name="矩形 531"/>
            <p:cNvSpPr/>
            <p:nvPr/>
          </p:nvSpPr>
          <p:spPr>
            <a:xfrm>
              <a:off x="5634" y="3686"/>
              <a:ext cx="3568" cy="1645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  <a:gs pos="46000">
                  <a:schemeClr val="accent2">
                    <a:lumMod val="5000"/>
                    <a:lumOff val="95000"/>
                  </a:schemeClr>
                </a:gs>
              </a:gsLst>
              <a:path path="circle">
                <a:fillToRect r="100000" b="100000"/>
              </a:path>
            </a:gradFill>
            <a:ln w="11430"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71" name="图片 70"/>
            <p:cNvPicPr>
              <a:picLocks noChangeAspect="1"/>
            </p:cNvPicPr>
            <p:nvPr/>
          </p:nvPicPr>
          <p:blipFill rotWithShape="1">
            <a:blip r:embed="rId6"/>
            <a:srcRect t="11868"/>
            <a:stretch>
              <a:fillRect/>
            </a:stretch>
          </p:blipFill>
          <p:spPr>
            <a:xfrm>
              <a:off x="5949" y="3725"/>
              <a:ext cx="2938" cy="1568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74" name="组合 73"/>
            <p:cNvGrpSpPr/>
            <p:nvPr/>
          </p:nvGrpSpPr>
          <p:grpSpPr>
            <a:xfrm rot="0">
              <a:off x="5622" y="6457"/>
              <a:ext cx="3662" cy="680"/>
              <a:chOff x="5644" y="6043"/>
              <a:chExt cx="3662" cy="680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644" y="6043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8" name="文本框 27"/>
              <p:cNvSpPr txBox="1"/>
              <p:nvPr/>
            </p:nvSpPr>
            <p:spPr>
              <a:xfrm>
                <a:off x="6217" y="6069"/>
                <a:ext cx="3089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率先发布运维领域专业大语言模型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CloudwiseGPT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  <p:pic>
            <p:nvPicPr>
              <p:cNvPr id="41" name="图形 2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740" y="6142"/>
                <a:ext cx="477" cy="483"/>
              </a:xfrm>
              <a:prstGeom prst="rect">
                <a:avLst/>
              </a:prstGeom>
            </p:spPr>
          </p:pic>
        </p:grpSp>
        <p:grpSp>
          <p:nvGrpSpPr>
            <p:cNvPr id="77" name="组合 76"/>
            <p:cNvGrpSpPr/>
            <p:nvPr/>
          </p:nvGrpSpPr>
          <p:grpSpPr>
            <a:xfrm rot="0">
              <a:off x="5617" y="8235"/>
              <a:ext cx="3668" cy="680"/>
              <a:chOff x="5639" y="7423"/>
              <a:chExt cx="3668" cy="680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5639" y="7423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474" name="图形 473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5740" y="7532"/>
                <a:ext cx="457" cy="463"/>
              </a:xfrm>
              <a:prstGeom prst="rect">
                <a:avLst/>
              </a:prstGeom>
              <a:effectLst>
                <a:outerShdw blurRad="254000" dist="123444" dir="5400000" sx="99000" sy="99000" algn="ctr" rotWithShape="0">
                  <a:schemeClr val="accent3">
                    <a:alpha val="40000"/>
                  </a:schemeClr>
                </a:outerShdw>
              </a:effectLst>
            </p:spPr>
          </p:pic>
          <p:sp>
            <p:nvSpPr>
              <p:cNvPr id="43" name="文本框 42"/>
              <p:cNvSpPr txBox="1"/>
              <p:nvPr/>
            </p:nvSpPr>
            <p:spPr>
              <a:xfrm>
                <a:off x="6217" y="7449"/>
                <a:ext cx="3090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信创工委会、证券信创联盟首批成员单位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</p:grpSp>
        <p:grpSp>
          <p:nvGrpSpPr>
            <p:cNvPr id="78" name="组合 77"/>
            <p:cNvGrpSpPr/>
            <p:nvPr/>
          </p:nvGrpSpPr>
          <p:grpSpPr>
            <a:xfrm rot="0">
              <a:off x="5622" y="5568"/>
              <a:ext cx="3664" cy="680"/>
              <a:chOff x="5644" y="5308"/>
              <a:chExt cx="3664" cy="680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5644" y="5308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4" name="Shape 4099"/>
              <p:cNvSpPr/>
              <p:nvPr/>
            </p:nvSpPr>
            <p:spPr>
              <a:xfrm>
                <a:off x="5759" y="5462"/>
                <a:ext cx="338" cy="37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6854" y="46133"/>
                    </a:moveTo>
                    <a:lnTo>
                      <a:pt x="86854" y="46133"/>
                    </a:lnTo>
                    <a:cubicBezTo>
                      <a:pt x="86854" y="43801"/>
                      <a:pt x="114475" y="23066"/>
                      <a:pt x="97902" y="4665"/>
                    </a:cubicBezTo>
                    <a:cubicBezTo>
                      <a:pt x="95140" y="0"/>
                      <a:pt x="81636" y="25399"/>
                      <a:pt x="62608" y="34730"/>
                    </a:cubicBezTo>
                    <a:cubicBezTo>
                      <a:pt x="51867" y="41468"/>
                      <a:pt x="30076" y="52872"/>
                      <a:pt x="30076" y="59870"/>
                    </a:cubicBezTo>
                    <a:cubicBezTo>
                      <a:pt x="30076" y="103671"/>
                      <a:pt x="30076" y="103671"/>
                      <a:pt x="30076" y="103671"/>
                    </a:cubicBezTo>
                    <a:cubicBezTo>
                      <a:pt x="30076" y="112742"/>
                      <a:pt x="65370" y="119740"/>
                      <a:pt x="95140" y="119740"/>
                    </a:cubicBezTo>
                    <a:cubicBezTo>
                      <a:pt x="105882" y="119740"/>
                      <a:pt x="119693" y="64535"/>
                      <a:pt x="119693" y="57537"/>
                    </a:cubicBezTo>
                    <a:cubicBezTo>
                      <a:pt x="119693" y="48466"/>
                      <a:pt x="89616" y="48466"/>
                      <a:pt x="86854" y="46133"/>
                    </a:cubicBezTo>
                    <a:close/>
                    <a:moveTo>
                      <a:pt x="21790" y="46133"/>
                    </a:moveTo>
                    <a:lnTo>
                      <a:pt x="21790" y="46133"/>
                    </a:lnTo>
                    <a:cubicBezTo>
                      <a:pt x="16572" y="46133"/>
                      <a:pt x="0" y="48466"/>
                      <a:pt x="0" y="66609"/>
                    </a:cubicBezTo>
                    <a:cubicBezTo>
                      <a:pt x="0" y="96414"/>
                      <a:pt x="0" y="96414"/>
                      <a:pt x="0" y="96414"/>
                    </a:cubicBezTo>
                    <a:cubicBezTo>
                      <a:pt x="0" y="115075"/>
                      <a:pt x="16572" y="117408"/>
                      <a:pt x="21790" y="117408"/>
                    </a:cubicBezTo>
                    <a:cubicBezTo>
                      <a:pt x="27314" y="117408"/>
                      <a:pt x="13503" y="112742"/>
                      <a:pt x="13503" y="103671"/>
                    </a:cubicBezTo>
                    <a:cubicBezTo>
                      <a:pt x="13503" y="62203"/>
                      <a:pt x="13503" y="62203"/>
                      <a:pt x="13503" y="62203"/>
                    </a:cubicBezTo>
                    <a:cubicBezTo>
                      <a:pt x="13503" y="50799"/>
                      <a:pt x="27314" y="46133"/>
                      <a:pt x="21790" y="4613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lIns="45700" tIns="22850" rIns="45700" bIns="22850" anchor="ctr" anchorCtr="0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Lato"/>
                  <a:ea typeface="Lato"/>
                  <a:cs typeface="Lato"/>
                  <a:sym typeface="Lato"/>
                </a:endParaRPr>
              </a:p>
            </p:txBody>
          </p:sp>
          <p:sp>
            <p:nvSpPr>
              <p:cNvPr id="55" name="文本框 54"/>
              <p:cNvSpPr txBox="1"/>
              <p:nvPr/>
            </p:nvSpPr>
            <p:spPr>
              <a:xfrm>
                <a:off x="6217" y="5334"/>
                <a:ext cx="3091" cy="628"/>
              </a:xfrm>
              <a:prstGeom prst="rect">
                <a:avLst/>
              </a:prstGeom>
              <a:noFill/>
            </p:spPr>
            <p:txBody>
              <a:bodyPr wrap="square" rtlCol="0" anchor="t" anchorCtr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联合清华大学软件学院成立中国首个智能运维研究中心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 rot="0">
              <a:off x="5617" y="7346"/>
              <a:ext cx="3670" cy="680"/>
              <a:chOff x="5639" y="6737"/>
              <a:chExt cx="3670" cy="680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5639" y="6737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6" name="iconfont-10499-6056160"/>
              <p:cNvSpPr>
                <a:spLocks noChangeAspect="1"/>
              </p:cNvSpPr>
              <p:nvPr/>
            </p:nvSpPr>
            <p:spPr>
              <a:xfrm>
                <a:off x="5759" y="6883"/>
                <a:ext cx="384" cy="388"/>
              </a:xfrm>
              <a:custGeom>
                <a:avLst/>
                <a:gdLst>
                  <a:gd name="T0" fmla="*/ 3651 w 4055"/>
                  <a:gd name="T1" fmla="*/ 923 h 4055"/>
                  <a:gd name="T2" fmla="*/ 3958 w 4055"/>
                  <a:gd name="T3" fmla="*/ 406 h 4055"/>
                  <a:gd name="T4" fmla="*/ 3649 w 4055"/>
                  <a:gd name="T5" fmla="*/ 98 h 4055"/>
                  <a:gd name="T6" fmla="*/ 3132 w 4055"/>
                  <a:gd name="T7" fmla="*/ 404 h 4055"/>
                  <a:gd name="T8" fmla="*/ 3174 w 4055"/>
                  <a:gd name="T9" fmla="*/ 739 h 4055"/>
                  <a:gd name="T10" fmla="*/ 1844 w 4055"/>
                  <a:gd name="T11" fmla="*/ 367 h 4055"/>
                  <a:gd name="T12" fmla="*/ 1844 w 4055"/>
                  <a:gd name="T13" fmla="*/ 4055 h 4055"/>
                  <a:gd name="T14" fmla="*/ 3216 w 4055"/>
                  <a:gd name="T15" fmla="*/ 981 h 4055"/>
                  <a:gd name="T16" fmla="*/ 3553 w 4055"/>
                  <a:gd name="T17" fmla="*/ 949 h 4055"/>
                  <a:gd name="T18" fmla="*/ 1844 w 4055"/>
                  <a:gd name="T19" fmla="*/ 3855 h 4055"/>
                  <a:gd name="T20" fmla="*/ 1844 w 4055"/>
                  <a:gd name="T21" fmla="*/ 567 h 4055"/>
                  <a:gd name="T22" fmla="*/ 2791 w 4055"/>
                  <a:gd name="T23" fmla="*/ 1123 h 4055"/>
                  <a:gd name="T24" fmla="*/ 400 w 4055"/>
                  <a:gd name="T25" fmla="*/ 2211 h 4055"/>
                  <a:gd name="T26" fmla="*/ 3288 w 4055"/>
                  <a:gd name="T27" fmla="*/ 2211 h 4055"/>
                  <a:gd name="T28" fmla="*/ 3074 w 4055"/>
                  <a:gd name="T29" fmla="*/ 1122 h 4055"/>
                  <a:gd name="T30" fmla="*/ 1773 w 4055"/>
                  <a:gd name="T31" fmla="*/ 2282 h 4055"/>
                  <a:gd name="T32" fmla="*/ 1915 w 4055"/>
                  <a:gd name="T33" fmla="*/ 2282 h 4055"/>
                  <a:gd name="T34" fmla="*/ 2288 w 4055"/>
                  <a:gd name="T35" fmla="*/ 2211 h 4055"/>
                  <a:gd name="T36" fmla="*/ 1400 w 4055"/>
                  <a:gd name="T37" fmla="*/ 2211 h 4055"/>
                  <a:gd name="T38" fmla="*/ 2079 w 4055"/>
                  <a:gd name="T39" fmla="*/ 1835 h 4055"/>
                  <a:gd name="T40" fmla="*/ 1773 w 4055"/>
                  <a:gd name="T41" fmla="*/ 2282 h 4055"/>
                  <a:gd name="T42" fmla="*/ 1844 w 4055"/>
                  <a:gd name="T43" fmla="*/ 1567 h 4055"/>
                  <a:gd name="T44" fmla="*/ 1844 w 4055"/>
                  <a:gd name="T45" fmla="*/ 2855 h 4055"/>
                  <a:gd name="T46" fmla="*/ 2364 w 4055"/>
                  <a:gd name="T47" fmla="*/ 1832 h 4055"/>
                  <a:gd name="T48" fmla="*/ 2688 w 4055"/>
                  <a:gd name="T49" fmla="*/ 2211 h 4055"/>
                  <a:gd name="T50" fmla="*/ 1000 w 4055"/>
                  <a:gd name="T51" fmla="*/ 2211 h 4055"/>
                  <a:gd name="T52" fmla="*/ 2365 w 4055"/>
                  <a:gd name="T53" fmla="*/ 1548 h 4055"/>
                  <a:gd name="T54" fmla="*/ 1844 w 4055"/>
                  <a:gd name="T55" fmla="*/ 1167 h 4055"/>
                  <a:gd name="T56" fmla="*/ 1844 w 4055"/>
                  <a:gd name="T57" fmla="*/ 3255 h 4055"/>
                  <a:gd name="T58" fmla="*/ 2649 w 4055"/>
                  <a:gd name="T59" fmla="*/ 1548 h 4055"/>
                  <a:gd name="T60" fmla="*/ 3088 w 4055"/>
                  <a:gd name="T61" fmla="*/ 2211 h 4055"/>
                  <a:gd name="T62" fmla="*/ 600 w 4055"/>
                  <a:gd name="T63" fmla="*/ 2211 h 4055"/>
                  <a:gd name="T64" fmla="*/ 2650 w 4055"/>
                  <a:gd name="T65" fmla="*/ 1264 h 4055"/>
                  <a:gd name="T66" fmla="*/ 1844 w 4055"/>
                  <a:gd name="T67" fmla="*/ 1167 h 4055"/>
                  <a:gd name="T68" fmla="*/ 3739 w 4055"/>
                  <a:gd name="T69" fmla="*/ 552 h 4055"/>
                  <a:gd name="T70" fmla="*/ 3478 w 4055"/>
                  <a:gd name="T71" fmla="*/ 719 h 4055"/>
                  <a:gd name="T72" fmla="*/ 3504 w 4055"/>
                  <a:gd name="T73" fmla="*/ 316 h 4055"/>
                  <a:gd name="T74" fmla="*/ 3336 w 4055"/>
                  <a:gd name="T75" fmla="*/ 578 h 4055"/>
                  <a:gd name="T76" fmla="*/ 3504 w 4055"/>
                  <a:gd name="T77" fmla="*/ 316 h 40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055" h="4055">
                    <a:moveTo>
                      <a:pt x="3553" y="949"/>
                    </a:moveTo>
                    <a:cubicBezTo>
                      <a:pt x="3587" y="958"/>
                      <a:pt x="3625" y="949"/>
                      <a:pt x="3651" y="923"/>
                    </a:cubicBezTo>
                    <a:lnTo>
                      <a:pt x="4001" y="573"/>
                    </a:lnTo>
                    <a:cubicBezTo>
                      <a:pt x="4055" y="519"/>
                      <a:pt x="4031" y="427"/>
                      <a:pt x="3958" y="406"/>
                    </a:cubicBezTo>
                    <a:lnTo>
                      <a:pt x="3718" y="337"/>
                    </a:lnTo>
                    <a:lnTo>
                      <a:pt x="3649" y="98"/>
                    </a:lnTo>
                    <a:cubicBezTo>
                      <a:pt x="3628" y="24"/>
                      <a:pt x="3536" y="0"/>
                      <a:pt x="3482" y="54"/>
                    </a:cubicBezTo>
                    <a:lnTo>
                      <a:pt x="3132" y="404"/>
                    </a:lnTo>
                    <a:cubicBezTo>
                      <a:pt x="3106" y="430"/>
                      <a:pt x="3097" y="468"/>
                      <a:pt x="3107" y="503"/>
                    </a:cubicBezTo>
                    <a:lnTo>
                      <a:pt x="3174" y="739"/>
                    </a:lnTo>
                    <a:lnTo>
                      <a:pt x="3074" y="839"/>
                    </a:lnTo>
                    <a:cubicBezTo>
                      <a:pt x="2748" y="546"/>
                      <a:pt x="2316" y="367"/>
                      <a:pt x="1844" y="367"/>
                    </a:cubicBezTo>
                    <a:cubicBezTo>
                      <a:pt x="827" y="367"/>
                      <a:pt x="0" y="1195"/>
                      <a:pt x="0" y="2211"/>
                    </a:cubicBezTo>
                    <a:cubicBezTo>
                      <a:pt x="0" y="3228"/>
                      <a:pt x="827" y="4055"/>
                      <a:pt x="1844" y="4055"/>
                    </a:cubicBezTo>
                    <a:cubicBezTo>
                      <a:pt x="2861" y="4055"/>
                      <a:pt x="3688" y="3228"/>
                      <a:pt x="3688" y="2211"/>
                    </a:cubicBezTo>
                    <a:cubicBezTo>
                      <a:pt x="3688" y="1739"/>
                      <a:pt x="3509" y="1307"/>
                      <a:pt x="3216" y="981"/>
                    </a:cubicBezTo>
                    <a:lnTo>
                      <a:pt x="3316" y="881"/>
                    </a:lnTo>
                    <a:lnTo>
                      <a:pt x="3553" y="949"/>
                    </a:lnTo>
                    <a:close/>
                    <a:moveTo>
                      <a:pt x="3488" y="2211"/>
                    </a:moveTo>
                    <a:cubicBezTo>
                      <a:pt x="3488" y="3118"/>
                      <a:pt x="2750" y="3855"/>
                      <a:pt x="1844" y="3855"/>
                    </a:cubicBezTo>
                    <a:cubicBezTo>
                      <a:pt x="937" y="3855"/>
                      <a:pt x="200" y="3118"/>
                      <a:pt x="200" y="2211"/>
                    </a:cubicBezTo>
                    <a:cubicBezTo>
                      <a:pt x="200" y="1305"/>
                      <a:pt x="937" y="567"/>
                      <a:pt x="1844" y="567"/>
                    </a:cubicBezTo>
                    <a:cubicBezTo>
                      <a:pt x="2261" y="567"/>
                      <a:pt x="2643" y="724"/>
                      <a:pt x="2933" y="981"/>
                    </a:cubicBezTo>
                    <a:lnTo>
                      <a:pt x="2791" y="1123"/>
                    </a:lnTo>
                    <a:cubicBezTo>
                      <a:pt x="2538" y="901"/>
                      <a:pt x="2206" y="767"/>
                      <a:pt x="1844" y="767"/>
                    </a:cubicBezTo>
                    <a:cubicBezTo>
                      <a:pt x="1048" y="767"/>
                      <a:pt x="400" y="1415"/>
                      <a:pt x="400" y="2211"/>
                    </a:cubicBezTo>
                    <a:cubicBezTo>
                      <a:pt x="400" y="3007"/>
                      <a:pt x="1048" y="3655"/>
                      <a:pt x="1844" y="3655"/>
                    </a:cubicBezTo>
                    <a:cubicBezTo>
                      <a:pt x="2640" y="3655"/>
                      <a:pt x="3288" y="3007"/>
                      <a:pt x="3288" y="2211"/>
                    </a:cubicBezTo>
                    <a:cubicBezTo>
                      <a:pt x="3288" y="1849"/>
                      <a:pt x="3154" y="1518"/>
                      <a:pt x="2933" y="1264"/>
                    </a:cubicBezTo>
                    <a:lnTo>
                      <a:pt x="3074" y="1122"/>
                    </a:lnTo>
                    <a:cubicBezTo>
                      <a:pt x="3331" y="1413"/>
                      <a:pt x="3488" y="1794"/>
                      <a:pt x="3488" y="2211"/>
                    </a:cubicBezTo>
                    <a:close/>
                    <a:moveTo>
                      <a:pt x="1773" y="2282"/>
                    </a:moveTo>
                    <a:cubicBezTo>
                      <a:pt x="1793" y="2302"/>
                      <a:pt x="1818" y="2311"/>
                      <a:pt x="1844" y="2311"/>
                    </a:cubicBezTo>
                    <a:cubicBezTo>
                      <a:pt x="1870" y="2311"/>
                      <a:pt x="1895" y="2302"/>
                      <a:pt x="1915" y="2282"/>
                    </a:cubicBezTo>
                    <a:lnTo>
                      <a:pt x="2220" y="1976"/>
                    </a:lnTo>
                    <a:cubicBezTo>
                      <a:pt x="2263" y="2045"/>
                      <a:pt x="2288" y="2125"/>
                      <a:pt x="2288" y="2211"/>
                    </a:cubicBezTo>
                    <a:cubicBezTo>
                      <a:pt x="2288" y="2456"/>
                      <a:pt x="2089" y="2655"/>
                      <a:pt x="1844" y="2655"/>
                    </a:cubicBezTo>
                    <a:cubicBezTo>
                      <a:pt x="1599" y="2655"/>
                      <a:pt x="1400" y="2456"/>
                      <a:pt x="1400" y="2211"/>
                    </a:cubicBezTo>
                    <a:cubicBezTo>
                      <a:pt x="1400" y="1967"/>
                      <a:pt x="1599" y="1767"/>
                      <a:pt x="1844" y="1767"/>
                    </a:cubicBezTo>
                    <a:cubicBezTo>
                      <a:pt x="1930" y="1767"/>
                      <a:pt x="2011" y="1792"/>
                      <a:pt x="2079" y="1835"/>
                    </a:cubicBezTo>
                    <a:lnTo>
                      <a:pt x="1773" y="2141"/>
                    </a:lnTo>
                    <a:cubicBezTo>
                      <a:pt x="1734" y="2180"/>
                      <a:pt x="1734" y="2243"/>
                      <a:pt x="1773" y="2282"/>
                    </a:cubicBezTo>
                    <a:close/>
                    <a:moveTo>
                      <a:pt x="2223" y="1691"/>
                    </a:moveTo>
                    <a:cubicBezTo>
                      <a:pt x="2116" y="1613"/>
                      <a:pt x="1985" y="1567"/>
                      <a:pt x="1844" y="1567"/>
                    </a:cubicBezTo>
                    <a:cubicBezTo>
                      <a:pt x="1489" y="1567"/>
                      <a:pt x="1200" y="1856"/>
                      <a:pt x="1200" y="2211"/>
                    </a:cubicBezTo>
                    <a:cubicBezTo>
                      <a:pt x="1200" y="2566"/>
                      <a:pt x="1489" y="2855"/>
                      <a:pt x="1844" y="2855"/>
                    </a:cubicBezTo>
                    <a:cubicBezTo>
                      <a:pt x="2199" y="2855"/>
                      <a:pt x="2488" y="2566"/>
                      <a:pt x="2488" y="2211"/>
                    </a:cubicBezTo>
                    <a:cubicBezTo>
                      <a:pt x="2488" y="2070"/>
                      <a:pt x="2442" y="1939"/>
                      <a:pt x="2364" y="1832"/>
                    </a:cubicBezTo>
                    <a:lnTo>
                      <a:pt x="2507" y="1690"/>
                    </a:lnTo>
                    <a:cubicBezTo>
                      <a:pt x="2620" y="1834"/>
                      <a:pt x="2688" y="2015"/>
                      <a:pt x="2688" y="2211"/>
                    </a:cubicBezTo>
                    <a:cubicBezTo>
                      <a:pt x="2688" y="2677"/>
                      <a:pt x="2309" y="3055"/>
                      <a:pt x="1844" y="3055"/>
                    </a:cubicBezTo>
                    <a:cubicBezTo>
                      <a:pt x="1379" y="3055"/>
                      <a:pt x="1000" y="2677"/>
                      <a:pt x="1000" y="2211"/>
                    </a:cubicBezTo>
                    <a:cubicBezTo>
                      <a:pt x="1000" y="1746"/>
                      <a:pt x="1379" y="1367"/>
                      <a:pt x="1844" y="1367"/>
                    </a:cubicBezTo>
                    <a:cubicBezTo>
                      <a:pt x="2041" y="1367"/>
                      <a:pt x="2222" y="1435"/>
                      <a:pt x="2365" y="1548"/>
                    </a:cubicBezTo>
                    <a:lnTo>
                      <a:pt x="2223" y="1691"/>
                    </a:lnTo>
                    <a:close/>
                    <a:moveTo>
                      <a:pt x="1844" y="1167"/>
                    </a:moveTo>
                    <a:cubicBezTo>
                      <a:pt x="1268" y="1167"/>
                      <a:pt x="800" y="1636"/>
                      <a:pt x="800" y="2211"/>
                    </a:cubicBezTo>
                    <a:cubicBezTo>
                      <a:pt x="800" y="2787"/>
                      <a:pt x="1268" y="3255"/>
                      <a:pt x="1844" y="3255"/>
                    </a:cubicBezTo>
                    <a:cubicBezTo>
                      <a:pt x="2420" y="3255"/>
                      <a:pt x="2888" y="2787"/>
                      <a:pt x="2888" y="2211"/>
                    </a:cubicBezTo>
                    <a:cubicBezTo>
                      <a:pt x="2888" y="1959"/>
                      <a:pt x="2798" y="1728"/>
                      <a:pt x="2649" y="1548"/>
                    </a:cubicBezTo>
                    <a:lnTo>
                      <a:pt x="2791" y="1406"/>
                    </a:lnTo>
                    <a:cubicBezTo>
                      <a:pt x="2976" y="1623"/>
                      <a:pt x="3088" y="1904"/>
                      <a:pt x="3088" y="2211"/>
                    </a:cubicBezTo>
                    <a:cubicBezTo>
                      <a:pt x="3088" y="2897"/>
                      <a:pt x="2530" y="3455"/>
                      <a:pt x="1844" y="3455"/>
                    </a:cubicBezTo>
                    <a:cubicBezTo>
                      <a:pt x="1158" y="3455"/>
                      <a:pt x="600" y="2897"/>
                      <a:pt x="600" y="2211"/>
                    </a:cubicBezTo>
                    <a:cubicBezTo>
                      <a:pt x="600" y="1525"/>
                      <a:pt x="1158" y="967"/>
                      <a:pt x="1844" y="967"/>
                    </a:cubicBezTo>
                    <a:cubicBezTo>
                      <a:pt x="2151" y="967"/>
                      <a:pt x="2432" y="1079"/>
                      <a:pt x="2650" y="1264"/>
                    </a:cubicBezTo>
                    <a:lnTo>
                      <a:pt x="2508" y="1406"/>
                    </a:lnTo>
                    <a:cubicBezTo>
                      <a:pt x="2327" y="1257"/>
                      <a:pt x="2096" y="1167"/>
                      <a:pt x="1844" y="1167"/>
                    </a:cubicBezTo>
                    <a:close/>
                    <a:moveTo>
                      <a:pt x="3666" y="531"/>
                    </a:moveTo>
                    <a:lnTo>
                      <a:pt x="3739" y="552"/>
                    </a:lnTo>
                    <a:lnTo>
                      <a:pt x="3551" y="740"/>
                    </a:lnTo>
                    <a:lnTo>
                      <a:pt x="3478" y="719"/>
                    </a:lnTo>
                    <a:lnTo>
                      <a:pt x="3666" y="531"/>
                    </a:lnTo>
                    <a:close/>
                    <a:moveTo>
                      <a:pt x="3504" y="316"/>
                    </a:moveTo>
                    <a:lnTo>
                      <a:pt x="3525" y="389"/>
                    </a:lnTo>
                    <a:lnTo>
                      <a:pt x="3336" y="578"/>
                    </a:lnTo>
                    <a:lnTo>
                      <a:pt x="3315" y="504"/>
                    </a:lnTo>
                    <a:lnTo>
                      <a:pt x="3504" y="316"/>
                    </a:lnTo>
                    <a:close/>
                  </a:path>
                </a:pathLst>
              </a:custGeom>
              <a:solidFill>
                <a:srgbClr val="1759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4" name="文本框 63"/>
              <p:cNvSpPr txBox="1"/>
              <p:nvPr/>
            </p:nvSpPr>
            <p:spPr>
              <a:xfrm>
                <a:off x="6218" y="6763"/>
                <a:ext cx="3091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通过中国信通院AIOps能力成熟度评估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 rot="0">
            <a:off x="725805" y="1417955"/>
            <a:ext cx="2506980" cy="4373880"/>
            <a:chOff x="1173" y="2233"/>
            <a:chExt cx="3948" cy="6888"/>
          </a:xfrm>
        </p:grpSpPr>
        <p:sp>
          <p:nvSpPr>
            <p:cNvPr id="498" name="矩形 497"/>
            <p:cNvSpPr/>
            <p:nvPr/>
          </p:nvSpPr>
          <p:spPr>
            <a:xfrm>
              <a:off x="1173" y="2233"/>
              <a:ext cx="3949" cy="6889"/>
            </a:xfrm>
            <a:prstGeom prst="rect">
              <a:avLst/>
            </a:prstGeom>
            <a:solidFill>
              <a:schemeClr val="accent1">
                <a:alpha val="14000"/>
              </a:schemeClr>
            </a:solidFill>
            <a:ln w="12700" cap="flat" cmpd="sng">
              <a:solidFill>
                <a:schemeClr val="accent1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99" name="矩形: 圆角 498"/>
            <p:cNvSpPr/>
            <p:nvPr/>
          </p:nvSpPr>
          <p:spPr>
            <a:xfrm>
              <a:off x="1474" y="2517"/>
              <a:ext cx="3347" cy="757"/>
            </a:xfrm>
            <a:prstGeom prst="roundRect">
              <a:avLst/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8755" tIns="49378" rIns="98755" bIns="49378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500" name="文本框 499"/>
            <p:cNvSpPr txBox="1"/>
            <p:nvPr/>
          </p:nvSpPr>
          <p:spPr>
            <a:xfrm>
              <a:off x="1629" y="2604"/>
              <a:ext cx="304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2040204020203" charset="-122"/>
                  <a:ea typeface="微软雅黑" panose="020B0502040204020203" charset="-122"/>
                </a:rPr>
                <a:t>产品技术创新</a:t>
              </a:r>
              <a:endParaRPr lang="zh-CN" altLang="en-US" b="1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353" y="3736"/>
              <a:ext cx="3588" cy="1571"/>
            </a:xfrm>
            <a:prstGeom prst="rect">
              <a:avLst/>
            </a:prstGeom>
            <a:gradFill>
              <a:gsLst>
                <a:gs pos="0">
                  <a:schemeClr val="bg1"/>
                </a:gs>
                <a:gs pos="100000">
                  <a:schemeClr val="bg1"/>
                </a:gs>
                <a:gs pos="46000">
                  <a:schemeClr val="accent1">
                    <a:lumMod val="5000"/>
                    <a:lumOff val="95000"/>
                  </a:schemeClr>
                </a:gs>
              </a:gsLst>
              <a:path path="circle">
                <a:fillToRect r="100000" b="100000"/>
              </a:path>
            </a:gradFill>
            <a:ln w="11430"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04" name="图片 103" descr="智能运维分级成熟度模型-行业通用版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696" y="3767"/>
              <a:ext cx="2903" cy="1509"/>
            </a:xfrm>
            <a:prstGeom prst="rect">
              <a:avLst/>
            </a:prstGeom>
          </p:spPr>
        </p:pic>
        <p:grpSp>
          <p:nvGrpSpPr>
            <p:cNvPr id="85" name="组合 84"/>
            <p:cNvGrpSpPr/>
            <p:nvPr/>
          </p:nvGrpSpPr>
          <p:grpSpPr>
            <a:xfrm rot="0">
              <a:off x="1358" y="5544"/>
              <a:ext cx="3670" cy="680"/>
              <a:chOff x="14313" y="5322"/>
              <a:chExt cx="3670" cy="68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4313" y="5322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6" name="leaf_31714"/>
              <p:cNvSpPr/>
              <p:nvPr/>
            </p:nvSpPr>
            <p:spPr>
              <a:xfrm flipH="1">
                <a:off x="14428" y="5460"/>
                <a:ext cx="406" cy="405"/>
              </a:xfrm>
              <a:custGeom>
                <a:avLst/>
                <a:gdLst>
                  <a:gd name="connsiteX0" fmla="*/ 413754 w 581334"/>
                  <a:gd name="connsiteY0" fmla="*/ 456187 h 580399"/>
                  <a:gd name="connsiteX1" fmla="*/ 430930 w 581334"/>
                  <a:gd name="connsiteY1" fmla="*/ 463252 h 580399"/>
                  <a:gd name="connsiteX2" fmla="*/ 457716 w 581334"/>
                  <a:gd name="connsiteY2" fmla="*/ 490094 h 580399"/>
                  <a:gd name="connsiteX3" fmla="*/ 457716 w 581334"/>
                  <a:gd name="connsiteY3" fmla="*/ 524312 h 580399"/>
                  <a:gd name="connsiteX4" fmla="*/ 423454 w 581334"/>
                  <a:gd name="connsiteY4" fmla="*/ 524312 h 580399"/>
                  <a:gd name="connsiteX5" fmla="*/ 396579 w 581334"/>
                  <a:gd name="connsiteY5" fmla="*/ 497560 h 580399"/>
                  <a:gd name="connsiteX6" fmla="*/ 396579 w 581334"/>
                  <a:gd name="connsiteY6" fmla="*/ 463252 h 580399"/>
                  <a:gd name="connsiteX7" fmla="*/ 413754 w 581334"/>
                  <a:gd name="connsiteY7" fmla="*/ 456187 h 580399"/>
                  <a:gd name="connsiteX8" fmla="*/ 481292 w 581334"/>
                  <a:gd name="connsiteY8" fmla="*/ 388655 h 580399"/>
                  <a:gd name="connsiteX9" fmla="*/ 498390 w 581334"/>
                  <a:gd name="connsiteY9" fmla="*/ 395721 h 580399"/>
                  <a:gd name="connsiteX10" fmla="*/ 525265 w 581334"/>
                  <a:gd name="connsiteY10" fmla="*/ 422562 h 580399"/>
                  <a:gd name="connsiteX11" fmla="*/ 525265 w 581334"/>
                  <a:gd name="connsiteY11" fmla="*/ 456781 h 580399"/>
                  <a:gd name="connsiteX12" fmla="*/ 490914 w 581334"/>
                  <a:gd name="connsiteY12" fmla="*/ 456781 h 580399"/>
                  <a:gd name="connsiteX13" fmla="*/ 464128 w 581334"/>
                  <a:gd name="connsiteY13" fmla="*/ 430028 h 580399"/>
                  <a:gd name="connsiteX14" fmla="*/ 464128 w 581334"/>
                  <a:gd name="connsiteY14" fmla="*/ 395721 h 580399"/>
                  <a:gd name="connsiteX15" fmla="*/ 481292 w 581334"/>
                  <a:gd name="connsiteY15" fmla="*/ 388655 h 580399"/>
                  <a:gd name="connsiteX16" fmla="*/ 189983 w 581334"/>
                  <a:gd name="connsiteY16" fmla="*/ 345881 h 580399"/>
                  <a:gd name="connsiteX17" fmla="*/ 204579 w 581334"/>
                  <a:gd name="connsiteY17" fmla="*/ 513057 h 580399"/>
                  <a:gd name="connsiteX18" fmla="*/ 268570 w 581334"/>
                  <a:gd name="connsiteY18" fmla="*/ 411294 h 580399"/>
                  <a:gd name="connsiteX19" fmla="*/ 434488 w 581334"/>
                  <a:gd name="connsiteY19" fmla="*/ 168252 h 580399"/>
                  <a:gd name="connsiteX20" fmla="*/ 346623 w 581334"/>
                  <a:gd name="connsiteY20" fmla="*/ 189727 h 580399"/>
                  <a:gd name="connsiteX21" fmla="*/ 412127 w 581334"/>
                  <a:gd name="connsiteY21" fmla="*/ 268115 h 580399"/>
                  <a:gd name="connsiteX22" fmla="*/ 518214 w 581334"/>
                  <a:gd name="connsiteY22" fmla="*/ 201636 h 580399"/>
                  <a:gd name="connsiteX23" fmla="*/ 434488 w 581334"/>
                  <a:gd name="connsiteY23" fmla="*/ 168252 h 580399"/>
                  <a:gd name="connsiteX24" fmla="*/ 52568 w 581334"/>
                  <a:gd name="connsiteY24" fmla="*/ 52236 h 580399"/>
                  <a:gd name="connsiteX25" fmla="*/ 158922 w 581334"/>
                  <a:gd name="connsiteY25" fmla="*/ 257006 h 580399"/>
                  <a:gd name="connsiteX26" fmla="*/ 330692 w 581334"/>
                  <a:gd name="connsiteY26" fmla="*/ 400006 h 580399"/>
                  <a:gd name="connsiteX27" fmla="*/ 400824 w 581334"/>
                  <a:gd name="connsiteY27" fmla="*/ 330150 h 580399"/>
                  <a:gd name="connsiteX28" fmla="*/ 257534 w 581334"/>
                  <a:gd name="connsiteY28" fmla="*/ 158443 h 580399"/>
                  <a:gd name="connsiteX29" fmla="*/ 52568 w 581334"/>
                  <a:gd name="connsiteY29" fmla="*/ 52236 h 580399"/>
                  <a:gd name="connsiteX30" fmla="*/ 26580 w 581334"/>
                  <a:gd name="connsiteY30" fmla="*/ 67 h 580399"/>
                  <a:gd name="connsiteX31" fmla="*/ 292511 w 581334"/>
                  <a:gd name="connsiteY31" fmla="*/ 125114 h 580399"/>
                  <a:gd name="connsiteX32" fmla="*/ 315295 w 581334"/>
                  <a:gd name="connsiteY32" fmla="*/ 152221 h 580399"/>
                  <a:gd name="connsiteX33" fmla="*/ 575441 w 581334"/>
                  <a:gd name="connsiteY33" fmla="*/ 190793 h 580399"/>
                  <a:gd name="connsiteX34" fmla="*/ 569567 w 581334"/>
                  <a:gd name="connsiteY34" fmla="*/ 226521 h 580399"/>
                  <a:gd name="connsiteX35" fmla="*/ 443455 w 581334"/>
                  <a:gd name="connsiteY35" fmla="*/ 305621 h 580399"/>
                  <a:gd name="connsiteX36" fmla="*/ 450664 w 581334"/>
                  <a:gd name="connsiteY36" fmla="*/ 348725 h 580399"/>
                  <a:gd name="connsiteX37" fmla="*/ 417467 w 581334"/>
                  <a:gd name="connsiteY37" fmla="*/ 381876 h 580399"/>
                  <a:gd name="connsiteX38" fmla="*/ 431351 w 581334"/>
                  <a:gd name="connsiteY38" fmla="*/ 395652 h 580399"/>
                  <a:gd name="connsiteX39" fmla="*/ 431351 w 581334"/>
                  <a:gd name="connsiteY39" fmla="*/ 429869 h 580399"/>
                  <a:gd name="connsiteX40" fmla="*/ 397086 w 581334"/>
                  <a:gd name="connsiteY40" fmla="*/ 429869 h 580399"/>
                  <a:gd name="connsiteX41" fmla="*/ 383202 w 581334"/>
                  <a:gd name="connsiteY41" fmla="*/ 416004 h 580399"/>
                  <a:gd name="connsiteX42" fmla="*/ 349382 w 581334"/>
                  <a:gd name="connsiteY42" fmla="*/ 449777 h 580399"/>
                  <a:gd name="connsiteX43" fmla="*/ 306039 w 581334"/>
                  <a:gd name="connsiteY43" fmla="*/ 442489 h 580399"/>
                  <a:gd name="connsiteX44" fmla="*/ 226562 w 581334"/>
                  <a:gd name="connsiteY44" fmla="*/ 569137 h 580399"/>
                  <a:gd name="connsiteX45" fmla="*/ 187224 w 581334"/>
                  <a:gd name="connsiteY45" fmla="*/ 571626 h 580399"/>
                  <a:gd name="connsiteX46" fmla="*/ 152514 w 581334"/>
                  <a:gd name="connsiteY46" fmla="*/ 314597 h 580399"/>
                  <a:gd name="connsiteX47" fmla="*/ 125281 w 581334"/>
                  <a:gd name="connsiteY47" fmla="*/ 291845 h 580399"/>
                  <a:gd name="connsiteX48" fmla="*/ 147 w 581334"/>
                  <a:gd name="connsiteY48" fmla="*/ 26285 h 580399"/>
                  <a:gd name="connsiteX49" fmla="*/ 26580 w 581334"/>
                  <a:gd name="connsiteY49" fmla="*/ 67 h 580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581334" h="580399">
                    <a:moveTo>
                      <a:pt x="413754" y="456187"/>
                    </a:moveTo>
                    <a:cubicBezTo>
                      <a:pt x="419962" y="456187"/>
                      <a:pt x="426169" y="458542"/>
                      <a:pt x="430930" y="463252"/>
                    </a:cubicBezTo>
                    <a:lnTo>
                      <a:pt x="457716" y="490094"/>
                    </a:lnTo>
                    <a:cubicBezTo>
                      <a:pt x="467238" y="499515"/>
                      <a:pt x="467238" y="514802"/>
                      <a:pt x="457716" y="524312"/>
                    </a:cubicBezTo>
                    <a:cubicBezTo>
                      <a:pt x="452999" y="529023"/>
                      <a:pt x="438850" y="537733"/>
                      <a:pt x="423454" y="524312"/>
                    </a:cubicBezTo>
                    <a:lnTo>
                      <a:pt x="396579" y="497560"/>
                    </a:lnTo>
                    <a:cubicBezTo>
                      <a:pt x="387146" y="488050"/>
                      <a:pt x="387146" y="472763"/>
                      <a:pt x="396579" y="463252"/>
                    </a:cubicBezTo>
                    <a:cubicBezTo>
                      <a:pt x="401340" y="458542"/>
                      <a:pt x="407547" y="456187"/>
                      <a:pt x="413754" y="456187"/>
                    </a:cubicBezTo>
                    <a:close/>
                    <a:moveTo>
                      <a:pt x="481292" y="388655"/>
                    </a:moveTo>
                    <a:cubicBezTo>
                      <a:pt x="487488" y="388655"/>
                      <a:pt x="493673" y="391010"/>
                      <a:pt x="498390" y="395721"/>
                    </a:cubicBezTo>
                    <a:lnTo>
                      <a:pt x="525265" y="422562"/>
                    </a:lnTo>
                    <a:cubicBezTo>
                      <a:pt x="534698" y="431984"/>
                      <a:pt x="534698" y="447271"/>
                      <a:pt x="525265" y="456781"/>
                    </a:cubicBezTo>
                    <a:cubicBezTo>
                      <a:pt x="520459" y="461492"/>
                      <a:pt x="506399" y="470202"/>
                      <a:pt x="490914" y="456781"/>
                    </a:cubicBezTo>
                    <a:lnTo>
                      <a:pt x="464128" y="430028"/>
                    </a:lnTo>
                    <a:cubicBezTo>
                      <a:pt x="454606" y="420518"/>
                      <a:pt x="454606" y="405231"/>
                      <a:pt x="464128" y="395721"/>
                    </a:cubicBezTo>
                    <a:cubicBezTo>
                      <a:pt x="468889" y="391010"/>
                      <a:pt x="475096" y="388655"/>
                      <a:pt x="481292" y="388655"/>
                    </a:cubicBezTo>
                    <a:close/>
                    <a:moveTo>
                      <a:pt x="189983" y="345881"/>
                    </a:moveTo>
                    <a:cubicBezTo>
                      <a:pt x="157142" y="399829"/>
                      <a:pt x="172806" y="462753"/>
                      <a:pt x="204579" y="513057"/>
                    </a:cubicBezTo>
                    <a:lnTo>
                      <a:pt x="268570" y="411294"/>
                    </a:lnTo>
                    <a:close/>
                    <a:moveTo>
                      <a:pt x="434488" y="168252"/>
                    </a:moveTo>
                    <a:cubicBezTo>
                      <a:pt x="404361" y="166108"/>
                      <a:pt x="373545" y="173107"/>
                      <a:pt x="346623" y="189727"/>
                    </a:cubicBezTo>
                    <a:lnTo>
                      <a:pt x="412127" y="268115"/>
                    </a:lnTo>
                    <a:lnTo>
                      <a:pt x="518214" y="201636"/>
                    </a:lnTo>
                    <a:cubicBezTo>
                      <a:pt x="494051" y="181684"/>
                      <a:pt x="464614" y="170397"/>
                      <a:pt x="434488" y="168252"/>
                    </a:cubicBezTo>
                    <a:close/>
                    <a:moveTo>
                      <a:pt x="52568" y="52236"/>
                    </a:moveTo>
                    <a:cubicBezTo>
                      <a:pt x="66185" y="129380"/>
                      <a:pt x="103209" y="201192"/>
                      <a:pt x="158922" y="257006"/>
                    </a:cubicBezTo>
                    <a:lnTo>
                      <a:pt x="330692" y="400006"/>
                    </a:lnTo>
                    <a:lnTo>
                      <a:pt x="400824" y="330150"/>
                    </a:lnTo>
                    <a:lnTo>
                      <a:pt x="257534" y="158443"/>
                    </a:lnTo>
                    <a:cubicBezTo>
                      <a:pt x="201642" y="102984"/>
                      <a:pt x="129819" y="65834"/>
                      <a:pt x="52568" y="52236"/>
                    </a:cubicBezTo>
                    <a:close/>
                    <a:moveTo>
                      <a:pt x="26580" y="67"/>
                    </a:moveTo>
                    <a:cubicBezTo>
                      <a:pt x="126971" y="7710"/>
                      <a:pt x="221311" y="54014"/>
                      <a:pt x="292511" y="125114"/>
                    </a:cubicBezTo>
                    <a:cubicBezTo>
                      <a:pt x="292956" y="125559"/>
                      <a:pt x="315295" y="152221"/>
                      <a:pt x="315295" y="152221"/>
                    </a:cubicBezTo>
                    <a:cubicBezTo>
                      <a:pt x="397976" y="97119"/>
                      <a:pt x="509670" y="113649"/>
                      <a:pt x="575441" y="190793"/>
                    </a:cubicBezTo>
                    <a:cubicBezTo>
                      <a:pt x="588257" y="205813"/>
                      <a:pt x="577310" y="223144"/>
                      <a:pt x="569567" y="226521"/>
                    </a:cubicBezTo>
                    <a:lnTo>
                      <a:pt x="443455" y="305621"/>
                    </a:lnTo>
                    <a:cubicBezTo>
                      <a:pt x="443455" y="305621"/>
                      <a:pt x="471489" y="330150"/>
                      <a:pt x="450664" y="348725"/>
                    </a:cubicBezTo>
                    <a:lnTo>
                      <a:pt x="417467" y="381876"/>
                    </a:lnTo>
                    <a:lnTo>
                      <a:pt x="431351" y="395652"/>
                    </a:lnTo>
                    <a:cubicBezTo>
                      <a:pt x="440874" y="405161"/>
                      <a:pt x="440874" y="420448"/>
                      <a:pt x="431351" y="429869"/>
                    </a:cubicBezTo>
                    <a:cubicBezTo>
                      <a:pt x="426634" y="434668"/>
                      <a:pt x="412483" y="443289"/>
                      <a:pt x="397086" y="429869"/>
                    </a:cubicBezTo>
                    <a:lnTo>
                      <a:pt x="383202" y="416004"/>
                    </a:lnTo>
                    <a:lnTo>
                      <a:pt x="349382" y="449777"/>
                    </a:lnTo>
                    <a:cubicBezTo>
                      <a:pt x="328467" y="468886"/>
                      <a:pt x="306039" y="442489"/>
                      <a:pt x="306039" y="442489"/>
                    </a:cubicBezTo>
                    <a:lnTo>
                      <a:pt x="226562" y="569137"/>
                    </a:lnTo>
                    <a:cubicBezTo>
                      <a:pt x="221400" y="578647"/>
                      <a:pt x="200307" y="587623"/>
                      <a:pt x="187224" y="571626"/>
                    </a:cubicBezTo>
                    <a:cubicBezTo>
                      <a:pt x="116292" y="484616"/>
                      <a:pt x="103387" y="388275"/>
                      <a:pt x="152514" y="314597"/>
                    </a:cubicBezTo>
                    <a:cubicBezTo>
                      <a:pt x="152514" y="314597"/>
                      <a:pt x="125815" y="292289"/>
                      <a:pt x="125281" y="291845"/>
                    </a:cubicBezTo>
                    <a:cubicBezTo>
                      <a:pt x="54081" y="220744"/>
                      <a:pt x="10293" y="126448"/>
                      <a:pt x="147" y="26285"/>
                    </a:cubicBezTo>
                    <a:cubicBezTo>
                      <a:pt x="-1811" y="6999"/>
                      <a:pt x="16167" y="-822"/>
                      <a:pt x="26580" y="6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14895" y="5469"/>
                <a:ext cx="3089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1000" dirty="0">
                    <a:solidFill>
                      <a:schemeClr val="tx1"/>
                    </a:solidFill>
                    <a:latin typeface="+mn-ea"/>
                    <a:sym typeface="+mn-ea"/>
                  </a:rPr>
                  <a:t>首推数字化运维分级成熟度模型</a:t>
                </a:r>
                <a:endParaRPr kumimoji="1" lang="zh-CN" altLang="en-US" sz="1000" dirty="0">
                  <a:solidFill>
                    <a:schemeClr val="tx1"/>
                  </a:solidFill>
                  <a:latin typeface="+mn-ea"/>
                  <a:ea typeface="微软雅黑" panose="020B0502040204020203" charset="-122"/>
                  <a:sym typeface="+mn-ea"/>
                </a:endParaRPr>
              </a:p>
            </p:txBody>
          </p:sp>
        </p:grpSp>
        <p:grpSp>
          <p:nvGrpSpPr>
            <p:cNvPr id="87" name="组合 86"/>
            <p:cNvGrpSpPr/>
            <p:nvPr/>
          </p:nvGrpSpPr>
          <p:grpSpPr>
            <a:xfrm rot="0">
              <a:off x="1353" y="7322"/>
              <a:ext cx="3676" cy="680"/>
              <a:chOff x="14308" y="6709"/>
              <a:chExt cx="3676" cy="680"/>
            </a:xfrm>
          </p:grpSpPr>
          <p:sp>
            <p:nvSpPr>
              <p:cNvPr id="624" name="矩形 623"/>
              <p:cNvSpPr/>
              <p:nvPr/>
            </p:nvSpPr>
            <p:spPr>
              <a:xfrm>
                <a:off x="14308" y="6709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pic>
            <p:nvPicPr>
              <p:cNvPr id="163" name="图形 36"/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14428" y="6871"/>
                <a:ext cx="351" cy="356"/>
              </a:xfrm>
              <a:prstGeom prst="rect">
                <a:avLst/>
              </a:prstGeom>
            </p:spPr>
          </p:pic>
          <p:sp>
            <p:nvSpPr>
              <p:cNvPr id="32" name="文本框 31"/>
              <p:cNvSpPr txBox="1"/>
              <p:nvPr/>
            </p:nvSpPr>
            <p:spPr>
              <a:xfrm>
                <a:off x="14895" y="6856"/>
                <a:ext cx="3089" cy="3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获得相关发明及专利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60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个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 rot="0">
              <a:off x="1353" y="8211"/>
              <a:ext cx="3769" cy="680"/>
              <a:chOff x="14308" y="7410"/>
              <a:chExt cx="3769" cy="680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4308" y="7410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14801" y="7436"/>
                <a:ext cx="3276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研究成果被ICLR、AAAI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、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EMNLP等国际顶级学术会议收录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  <p:pic>
            <p:nvPicPr>
              <p:cNvPr id="459" name="图形 458"/>
              <p:cNvPicPr>
                <a:picLocks noChangeAspect="1"/>
              </p:cNvPicPr>
              <p:nvPr/>
            </p:nvPicPr>
            <p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p:blipFill>
            <p:spPr>
              <a:xfrm>
                <a:off x="14433" y="7563"/>
                <a:ext cx="367" cy="374"/>
              </a:xfrm>
              <a:prstGeom prst="rect">
                <a:avLst/>
              </a:prstGeom>
              <a:effectLst/>
            </p:spPr>
          </p:pic>
        </p:grpSp>
        <p:grpSp>
          <p:nvGrpSpPr>
            <p:cNvPr id="86" name="组合 85"/>
            <p:cNvGrpSpPr/>
            <p:nvPr/>
          </p:nvGrpSpPr>
          <p:grpSpPr>
            <a:xfrm rot="0">
              <a:off x="1358" y="6433"/>
              <a:ext cx="3671" cy="680"/>
              <a:chOff x="14313" y="6053"/>
              <a:chExt cx="3671" cy="680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14313" y="6053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14895" y="6079"/>
                <a:ext cx="3089" cy="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省部级科技计划揭榜挂帅科技成果转化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  <p:grpSp>
            <p:nvGrpSpPr>
              <p:cNvPr id="610" name="组合 609"/>
              <p:cNvGrpSpPr/>
              <p:nvPr/>
            </p:nvGrpSpPr>
            <p:grpSpPr>
              <a:xfrm>
                <a:off x="14441" y="6236"/>
                <a:ext cx="352" cy="314"/>
                <a:chOff x="6400800" y="3028950"/>
                <a:chExt cx="477838" cy="427832"/>
              </a:xfrm>
              <a:solidFill>
                <a:schemeClr val="accent1"/>
              </a:solidFill>
            </p:grpSpPr>
            <p:sp>
              <p:nvSpPr>
                <p:cNvPr id="65" name="等腰三角形 64"/>
                <p:cNvSpPr/>
                <p:nvPr/>
              </p:nvSpPr>
              <p:spPr>
                <a:xfrm>
                  <a:off x="6559550" y="3028950"/>
                  <a:ext cx="162052" cy="139700"/>
                </a:xfrm>
                <a:prstGeom prst="triangle">
                  <a:avLst/>
                </a:prstGeom>
                <a:grpFill/>
                <a:ln w="38100">
                  <a:noFill/>
                </a:ln>
                <a:effectLst>
                  <a:outerShdw blurRad="411480" dist="123444" dir="5400000" sx="108000" sy="108000" algn="ctr" rotWithShape="0">
                    <a:schemeClr val="accent1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8755" tIns="49378" rIns="98755" bIns="49378" rtlCol="0" anchor="ctr"/>
                <a:lstStyle/>
                <a:p>
                  <a:pPr algn="ctr"/>
                  <a:endParaRPr lang="zh-CN" altLang="en-US" sz="1945" dirty="0">
                    <a:solidFill>
                      <a:schemeClr val="bg1"/>
                    </a:solidFill>
                    <a:effectLst>
                      <a:outerShdw blurRad="137160" dist="41148" dir="2699997" algn="tl">
                        <a:srgbClr val="000000">
                          <a:alpha val="40000"/>
                        </a:srgb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  <p:sp>
              <p:nvSpPr>
                <p:cNvPr id="608" name="梯形 607"/>
                <p:cNvSpPr/>
                <p:nvPr/>
              </p:nvSpPr>
              <p:spPr>
                <a:xfrm>
                  <a:off x="6484144" y="3207544"/>
                  <a:ext cx="311150" cy="101600"/>
                </a:xfrm>
                <a:prstGeom prst="trapezoid">
                  <a:avLst>
                    <a:gd name="adj" fmla="val 62500"/>
                  </a:avLst>
                </a:prstGeom>
                <a:grpFill/>
                <a:ln w="38100">
                  <a:noFill/>
                </a:ln>
                <a:effectLst>
                  <a:outerShdw blurRad="411480" dist="123444" dir="5400000" sx="108000" sy="108000" algn="ctr" rotWithShape="0">
                    <a:schemeClr val="accent1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8755" tIns="49378" rIns="98755" bIns="49378" rtlCol="0" anchor="ctr"/>
                <a:lstStyle/>
                <a:p>
                  <a:pPr algn="ctr"/>
                  <a:endParaRPr lang="zh-CN" altLang="en-US" sz="1945" dirty="0">
                    <a:solidFill>
                      <a:schemeClr val="bg1"/>
                    </a:solidFill>
                    <a:effectLst>
                      <a:outerShdw blurRad="137160" dist="41148" dir="2699997" algn="tl">
                        <a:srgbClr val="000000">
                          <a:alpha val="40000"/>
                        </a:srgb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  <p:sp>
              <p:nvSpPr>
                <p:cNvPr id="66" name="梯形 65"/>
                <p:cNvSpPr/>
                <p:nvPr/>
              </p:nvSpPr>
              <p:spPr>
                <a:xfrm>
                  <a:off x="6400800" y="3355182"/>
                  <a:ext cx="477838" cy="101600"/>
                </a:xfrm>
                <a:prstGeom prst="trapezoid">
                  <a:avLst>
                    <a:gd name="adj" fmla="val 62500"/>
                  </a:avLst>
                </a:prstGeom>
                <a:grpFill/>
                <a:ln w="38100">
                  <a:noFill/>
                </a:ln>
                <a:effectLst>
                  <a:outerShdw blurRad="411480" dist="123444" dir="5400000" sx="108000" sy="108000" algn="ctr" rotWithShape="0">
                    <a:schemeClr val="accent1">
                      <a:alpha val="40000"/>
                    </a:scheme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98755" tIns="49378" rIns="98755" bIns="49378" rtlCol="0" anchor="ctr"/>
                <a:lstStyle/>
                <a:p>
                  <a:pPr algn="ctr"/>
                  <a:endParaRPr lang="zh-CN" altLang="en-US" sz="1945" dirty="0">
                    <a:solidFill>
                      <a:schemeClr val="bg1"/>
                    </a:solidFill>
                    <a:effectLst>
                      <a:outerShdw blurRad="137160" dist="41148" dir="2699997" algn="tl">
                        <a:srgbClr val="000000">
                          <a:alpha val="40000"/>
                        </a:srgbClr>
                      </a:outerShdw>
                    </a:effectLst>
                    <a:latin typeface="+mj-ea"/>
                    <a:ea typeface="+mj-ea"/>
                  </a:endParaRPr>
                </a:p>
              </p:txBody>
            </p:sp>
          </p:grpSp>
        </p:grpSp>
      </p:grpSp>
      <p:grpSp>
        <p:nvGrpSpPr>
          <p:cNvPr id="31" name="组合 30"/>
          <p:cNvGrpSpPr/>
          <p:nvPr/>
        </p:nvGrpSpPr>
        <p:grpSpPr>
          <a:xfrm rot="0">
            <a:off x="8959215" y="1426210"/>
            <a:ext cx="2506980" cy="4375150"/>
            <a:chOff x="14139" y="2246"/>
            <a:chExt cx="3948" cy="6890"/>
          </a:xfrm>
        </p:grpSpPr>
        <p:cxnSp>
          <p:nvCxnSpPr>
            <p:cNvPr id="616" name="直接箭头连接符 615"/>
            <p:cNvCxnSpPr/>
            <p:nvPr/>
          </p:nvCxnSpPr>
          <p:spPr>
            <a:xfrm>
              <a:off x="15279" y="5003"/>
              <a:ext cx="234" cy="0"/>
            </a:xfrm>
            <a:prstGeom prst="straightConnector1">
              <a:avLst/>
            </a:prstGeom>
            <a:ln w="4232">
              <a:solidFill>
                <a:schemeClr val="bg1">
                  <a:lumMod val="75000"/>
                </a:schemeClr>
              </a:solidFill>
              <a:tailEnd type="arrow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矩形 47"/>
            <p:cNvSpPr/>
            <p:nvPr/>
          </p:nvSpPr>
          <p:spPr>
            <a:xfrm>
              <a:off x="14139" y="2246"/>
              <a:ext cx="3949" cy="6890"/>
            </a:xfrm>
            <a:prstGeom prst="rect">
              <a:avLst/>
            </a:prstGeom>
            <a:solidFill>
              <a:schemeClr val="accent1">
                <a:alpha val="14000"/>
              </a:schemeClr>
            </a:solidFill>
            <a:ln w="12700" cmpd="sng">
              <a:solidFill>
                <a:schemeClr val="accent1">
                  <a:shade val="50000"/>
                </a:schemeClr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dirty="0">
                <a:sym typeface="+mn-ea"/>
              </a:endParaRPr>
            </a:p>
          </p:txBody>
        </p:sp>
        <p:sp>
          <p:nvSpPr>
            <p:cNvPr id="49" name="矩形: 圆角 48"/>
            <p:cNvSpPr/>
            <p:nvPr/>
          </p:nvSpPr>
          <p:spPr>
            <a:xfrm>
              <a:off x="14440" y="2529"/>
              <a:ext cx="3347" cy="757"/>
            </a:xfrm>
            <a:prstGeom prst="roundRect">
              <a:avLst/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lIns="98755" tIns="49378" rIns="98755" bIns="49378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945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+mj-ea"/>
                <a:ea typeface="+mj-ea"/>
                <a:sym typeface="+mn-ea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4595" y="2617"/>
              <a:ext cx="3047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微软雅黑" panose="020B0502040204020203" charset="-122"/>
                  <a:ea typeface="微软雅黑" panose="020B0502040204020203" charset="-122"/>
                </a:rPr>
                <a:t>优质资本支持</a:t>
              </a:r>
              <a:endParaRPr lang="zh-CN" altLang="en-US" b="1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14320" y="3674"/>
              <a:ext cx="3588" cy="1646"/>
            </a:xfrm>
            <a:prstGeom prst="rect">
              <a:avLst/>
            </a:prstGeom>
            <a:solidFill>
              <a:schemeClr val="bg1"/>
            </a:solidFill>
            <a:ln w="11430">
              <a:noFill/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79" name="组合 78"/>
            <p:cNvGrpSpPr/>
            <p:nvPr/>
          </p:nvGrpSpPr>
          <p:grpSpPr>
            <a:xfrm rot="0">
              <a:off x="14312" y="5557"/>
              <a:ext cx="3670" cy="680"/>
              <a:chOff x="1296" y="5271"/>
              <a:chExt cx="3670" cy="68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1304" y="5271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1855" y="5431"/>
                <a:ext cx="3111" cy="3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过往累计融资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3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亿美金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296" y="5321"/>
                <a:ext cx="55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Impact" panose="020B0806030902050204" pitchFamily="34" charset="0"/>
                    <a:ea typeface="微软雅黑" panose="020B0502040204020203" charset="-122"/>
                  </a:rPr>
                  <a:t>3</a:t>
                </a:r>
                <a:endParaRPr lang="en-US" altLang="zh-CN" sz="100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Impact" panose="020B0806030902050204" pitchFamily="34" charset="0"/>
                  <a:ea typeface="微软雅黑" panose="020B0502040204020203" charset="-122"/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 rot="0">
              <a:off x="14320" y="6439"/>
              <a:ext cx="3637" cy="680"/>
              <a:chOff x="1304" y="5998"/>
              <a:chExt cx="3637" cy="68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1308" y="5998"/>
                <a:ext cx="3588" cy="680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1304" y="6048"/>
                <a:ext cx="559" cy="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accent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  <a:latin typeface="Impact" panose="020B0806030902050204" pitchFamily="34" charset="0"/>
                    <a:ea typeface="微软雅黑" panose="020B0502040204020203" charset="-122"/>
                  </a:rPr>
                  <a:t>7</a:t>
                </a:r>
                <a:endParaRPr lang="en-US" altLang="zh-CN" sz="1000" dirty="0"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Impact" panose="020B0806030902050204" pitchFamily="34" charset="0"/>
                  <a:ea typeface="微软雅黑" panose="020B0502040204020203" charset="-122"/>
                </a:endParaRPr>
              </a:p>
            </p:txBody>
          </p:sp>
          <p:sp>
            <p:nvSpPr>
              <p:cNvPr id="84" name="文本框 83"/>
              <p:cNvSpPr txBox="1"/>
              <p:nvPr/>
            </p:nvSpPr>
            <p:spPr>
              <a:xfrm>
                <a:off x="1851" y="6136"/>
                <a:ext cx="3090" cy="38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红杉资本连续投资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7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轮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 rot="0">
              <a:off x="14324" y="7321"/>
              <a:ext cx="3588" cy="1589"/>
              <a:chOff x="1308" y="6737"/>
              <a:chExt cx="3588" cy="1589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1308" y="6737"/>
                <a:ext cx="3588" cy="1589"/>
              </a:xfrm>
              <a:prstGeom prst="rect">
                <a:avLst/>
              </a:prstGeom>
              <a:solidFill>
                <a:schemeClr val="bg1"/>
              </a:solidFill>
              <a:ln w="11430">
                <a:noFill/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1886" y="6925"/>
                <a:ext cx="2855" cy="1355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t" anchorCtr="0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kumimoji="1" lang="zh-CN" altLang="en-US" sz="1000" dirty="0">
                    <a:latin typeface="+mn-ea"/>
                    <a:sym typeface="+mn-ea"/>
                  </a:rPr>
                  <a:t>股东包括红杉资本、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CPE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、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SIG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、</a:t>
                </a:r>
                <a:r>
                  <a:rPr kumimoji="1" lang="zh-CN" altLang="en-US" sz="1000" dirty="0">
                    <a:latin typeface="+mn-ea"/>
                    <a:sym typeface="+mn-ea"/>
                  </a:rPr>
                  <a:t>宽带资本、华山资本、中金资本、越秀产业基金、云晖资本、天际资本、波士顿投资等顶级投资机构</a:t>
                </a:r>
                <a:endParaRPr kumimoji="1" lang="zh-CN" altLang="en-US" sz="1000" dirty="0">
                  <a:latin typeface="+mn-ea"/>
                  <a:sym typeface="+mn-ea"/>
                </a:endParaRPr>
              </a:p>
            </p:txBody>
          </p:sp>
        </p:grpSp>
        <p:grpSp>
          <p:nvGrpSpPr>
            <p:cNvPr id="469" name="组合 468"/>
            <p:cNvGrpSpPr/>
            <p:nvPr/>
          </p:nvGrpSpPr>
          <p:grpSpPr>
            <a:xfrm>
              <a:off x="14500" y="3830"/>
              <a:ext cx="3347" cy="1391"/>
              <a:chOff x="794106" y="4858973"/>
              <a:chExt cx="4285491" cy="1519469"/>
            </a:xfrm>
          </p:grpSpPr>
          <p:pic>
            <p:nvPicPr>
              <p:cNvPr id="470" name="图片 469" descr="徽标, 公司名称&#10;&#10;描述已自动生成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3444195" y="5387895"/>
                <a:ext cx="504772" cy="516421"/>
              </a:xfrm>
              <a:prstGeom prst="rect">
                <a:avLst/>
              </a:prstGeom>
            </p:spPr>
          </p:pic>
          <p:pic>
            <p:nvPicPr>
              <p:cNvPr id="471" name="Picture 4"/>
              <p:cNvPicPr>
                <a:picLocks noChangeAspect="1" noChangeArrowheads="1"/>
              </p:cNvPicPr>
              <p:nvPr/>
            </p:nvPicPr>
            <p:blipFill rotWithShape="1"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32" t="34429" r="232" b="35570"/>
              <a:stretch>
                <a:fillRect/>
              </a:stretch>
            </p:blipFill>
            <p:spPr bwMode="auto">
              <a:xfrm>
                <a:off x="2136689" y="5453794"/>
                <a:ext cx="1203547" cy="35841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2" name="图片 471" descr="图片包含 图形用户界面&#10;&#10;AI 生成的内容可能不正确。"/>
              <p:cNvPicPr>
                <a:picLocks noChangeAspect="1"/>
              </p:cNvPicPr>
              <p:nvPr/>
            </p:nvPicPr>
            <p:blipFill>
              <a:blip r:embed="rId18">
                <a:alphaModFix amt="85000"/>
              </a:blip>
              <a:stretch>
                <a:fillRect/>
              </a:stretch>
            </p:blipFill>
            <p:spPr>
              <a:xfrm>
                <a:off x="1104476" y="4910872"/>
                <a:ext cx="1135931" cy="407771"/>
              </a:xfrm>
              <a:prstGeom prst="rect">
                <a:avLst/>
              </a:prstGeom>
            </p:spPr>
          </p:pic>
          <p:pic>
            <p:nvPicPr>
              <p:cNvPr id="473" name="Picture 2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38904" y="4858973"/>
                <a:ext cx="853912" cy="4461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5" name="Picture 8"/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5580" y="4925249"/>
                <a:ext cx="1210020" cy="32641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6" name="Picture 10"/>
              <p:cNvPicPr>
                <a:picLocks noChangeAspect="1" noChangeArrowheads="1"/>
              </p:cNvPicPr>
              <p:nvPr/>
            </p:nvPicPr>
            <p:blipFill>
              <a:blip r:embed="rId2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51528" y="5421095"/>
                <a:ext cx="828069" cy="46923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7" name="Picture 12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4106" y="5420499"/>
                <a:ext cx="1030316" cy="3848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78" name="图片 477" descr="文本&#10;&#10;中度可信度描述已自动生成"/>
              <p:cNvPicPr>
                <a:picLocks noChangeAspect="1"/>
              </p:cNvPicPr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458342" y="6023489"/>
                <a:ext cx="1420499" cy="333159"/>
              </a:xfrm>
              <a:prstGeom prst="rect">
                <a:avLst/>
              </a:prstGeom>
            </p:spPr>
          </p:pic>
          <p:pic>
            <p:nvPicPr>
              <p:cNvPr id="479" name="Picture 2"/>
              <p:cNvPicPr>
                <a:picLocks noChangeAspect="1" noChangeArrowheads="1"/>
              </p:cNvPicPr>
              <p:nvPr/>
            </p:nvPicPr>
            <p:blipFill>
              <a:blip r:embed="rId2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33309" y="6021570"/>
                <a:ext cx="915658" cy="3568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80" name="图形 479"/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4396" y="7818"/>
              <a:ext cx="447" cy="453"/>
            </a:xfrm>
            <a:prstGeom prst="rect">
              <a:avLst/>
            </a:prstGeom>
            <a:effectLst/>
          </p:spPr>
        </p:pic>
      </p:grpSp>
      <p:sp>
        <p:nvSpPr>
          <p:cNvPr id="4" name="文本框 3"/>
          <p:cNvSpPr txBox="1"/>
          <p:nvPr>
            <p:custDataLst>
              <p:tags r:id="rId27"/>
            </p:custDataLst>
          </p:nvPr>
        </p:nvSpPr>
        <p:spPr>
          <a:xfrm>
            <a:off x="220345" y="258128"/>
            <a:ext cx="11260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思源宋体 CN Heavy" panose="02020300000000000000" pitchFamily="18" charset="-122"/>
                <a:ea typeface="思源宋体 CN Heavy" panose="02020300000000000000" pitchFamily="18" charset="-122"/>
              </a:defRPr>
            </a:lvl1pPr>
          </a:lstStyle>
          <a:p>
            <a:r>
              <a:rPr lang="zh-CN" altLang="en-US" sz="2000" b="1" dirty="0">
                <a:latin typeface="微软雅黑" panose="020B0502040204020203" charset="-122"/>
                <a:ea typeface="微软雅黑" panose="020B0502040204020203" charset="-122"/>
                <a:sym typeface="+mn-ea"/>
              </a:rPr>
              <a:t>中国智能运维领航者</a:t>
            </a:r>
            <a:endParaRPr lang="zh-CN" altLang="en-US" sz="2000" b="1" dirty="0">
              <a:solidFill>
                <a:srgbClr val="6246E8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8" name="矩形 7"/>
          <p:cNvSpPr/>
          <p:nvPr/>
        </p:nvSpPr>
        <p:spPr>
          <a:xfrm flipH="1">
            <a:off x="220345" y="206375"/>
            <a:ext cx="36195" cy="502285"/>
          </a:xfrm>
          <a:prstGeom prst="rect">
            <a:avLst/>
          </a:prstGeom>
          <a:solidFill>
            <a:srgbClr val="624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矩形: 圆角 555"/>
          <p:cNvSpPr/>
          <p:nvPr/>
        </p:nvSpPr>
        <p:spPr>
          <a:xfrm>
            <a:off x="826135" y="3490595"/>
            <a:ext cx="10612755" cy="2975610"/>
          </a:xfrm>
          <a:prstGeom prst="roundRect">
            <a:avLst>
              <a:gd name="adj" fmla="val 5562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/>
              </a:gs>
              <a:gs pos="46000">
                <a:schemeClr val="accent1">
                  <a:lumMod val="5000"/>
                  <a:lumOff val="9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1430">
            <a:solidFill>
              <a:schemeClr val="bg1">
                <a:lumMod val="75000"/>
              </a:schemeClr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/>
            <a:endParaRPr lang="zh-CN" altLang="en-US" sz="1620">
              <a:sym typeface="微软雅黑" panose="020B0502040204020203" charset="-122"/>
            </a:endParaRPr>
          </a:p>
        </p:txBody>
      </p:sp>
      <p:pic>
        <p:nvPicPr>
          <p:cNvPr id="16" name="图片 15" descr="c0269cbc-0977-4c4a-9425-cc4511b14a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6000" y="5247005"/>
            <a:ext cx="1943100" cy="111061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7" name="图片 16" descr="0d9f1044-4b5a-48d2-8a0f-06cf871cbd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3514725"/>
            <a:ext cx="1163955" cy="170243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8" name="图片 17" descr="ISO450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285" y="3501390"/>
            <a:ext cx="1195705" cy="1743710"/>
          </a:xfrm>
          <a:prstGeom prst="rect">
            <a:avLst/>
          </a:prstGeom>
        </p:spPr>
      </p:pic>
      <p:pic>
        <p:nvPicPr>
          <p:cNvPr id="19" name="图片 18" descr="ISO400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6390" y="3501390"/>
            <a:ext cx="1179830" cy="1743710"/>
          </a:xfrm>
          <a:prstGeom prst="rect">
            <a:avLst/>
          </a:prstGeom>
        </p:spPr>
      </p:pic>
      <p:pic>
        <p:nvPicPr>
          <p:cNvPr id="20" name="图片 19" descr="900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7385" y="3502660"/>
            <a:ext cx="1243965" cy="1732280"/>
          </a:xfrm>
          <a:prstGeom prst="rect">
            <a:avLst/>
          </a:prstGeom>
        </p:spPr>
      </p:pic>
      <p:pic>
        <p:nvPicPr>
          <p:cNvPr id="21" name="图片 20" descr="5000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7540" y="3510280"/>
            <a:ext cx="1188720" cy="1725930"/>
          </a:xfrm>
          <a:prstGeom prst="rect">
            <a:avLst/>
          </a:prstGeom>
        </p:spPr>
      </p:pic>
      <p:pic>
        <p:nvPicPr>
          <p:cNvPr id="22" name="图片 21" descr="2700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43035" y="3511550"/>
            <a:ext cx="1228725" cy="1744345"/>
          </a:xfrm>
          <a:prstGeom prst="rect">
            <a:avLst/>
          </a:prstGeom>
        </p:spPr>
      </p:pic>
      <p:pic>
        <p:nvPicPr>
          <p:cNvPr id="23" name="图片 22" descr="2000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56220" y="3521075"/>
            <a:ext cx="1223645" cy="1743710"/>
          </a:xfrm>
          <a:prstGeom prst="rect">
            <a:avLst/>
          </a:prstGeom>
        </p:spPr>
      </p:pic>
      <p:pic>
        <p:nvPicPr>
          <p:cNvPr id="24" name="图片 23" descr="云智慧—招投标领域五星立信企业（横版）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01710" y="5226050"/>
            <a:ext cx="1674495" cy="1141095"/>
          </a:xfrm>
          <a:prstGeom prst="rect">
            <a:avLst/>
          </a:prstGeom>
        </p:spPr>
      </p:pic>
      <p:pic>
        <p:nvPicPr>
          <p:cNvPr id="26" name="图片 25" descr="5c408e3a-26f7-4ee8-b62c-a5839dffd8dc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32100" y="5255895"/>
            <a:ext cx="1993900" cy="110236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8" name="图片 27" descr="8716b36c-f9a6-4aeb-bcbb-5caa144e10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60575" y="3514725"/>
            <a:ext cx="1224915" cy="1701800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5" name="图片 34" descr="6ed4c09b-2ac2-4307-a32f-3f98021345b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66775" y="5234305"/>
            <a:ext cx="1964690" cy="118046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05" name="图片 204" descr="龙芯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0391140" y="5215255"/>
            <a:ext cx="933450" cy="23431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15" name="图片 214" descr="akmddb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0386695" y="4813300"/>
            <a:ext cx="1044575" cy="28257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00665" y="3617595"/>
            <a:ext cx="969645" cy="33147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368915" y="4050030"/>
            <a:ext cx="1008380" cy="261620"/>
          </a:xfrm>
          <a:prstGeom prst="rect">
            <a:avLst/>
          </a:prstGeom>
          <a:solidFill>
            <a:schemeClr val="bg1">
              <a:alpha val="85000"/>
            </a:schemeClr>
          </a:solidFill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0391140" y="5965190"/>
            <a:ext cx="1002030" cy="254000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0399395" y="5549900"/>
            <a:ext cx="1018540" cy="32385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391140" y="4425315"/>
            <a:ext cx="971550" cy="27432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745605" y="5234305"/>
            <a:ext cx="1861820" cy="1145540"/>
          </a:xfrm>
          <a:prstGeom prst="rect">
            <a:avLst/>
          </a:prstGeom>
        </p:spPr>
      </p:pic>
      <p:grpSp>
        <p:nvGrpSpPr>
          <p:cNvPr id="61" name="组合 60"/>
          <p:cNvGrpSpPr/>
          <p:nvPr/>
        </p:nvGrpSpPr>
        <p:grpSpPr>
          <a:xfrm>
            <a:off x="832803" y="1115695"/>
            <a:ext cx="10529570" cy="2058670"/>
            <a:chOff x="1430" y="2050"/>
            <a:chExt cx="16582" cy="3242"/>
          </a:xfrm>
        </p:grpSpPr>
        <p:grpSp>
          <p:nvGrpSpPr>
            <p:cNvPr id="60" name="组合 59"/>
            <p:cNvGrpSpPr/>
            <p:nvPr/>
          </p:nvGrpSpPr>
          <p:grpSpPr>
            <a:xfrm>
              <a:off x="1430" y="2051"/>
              <a:ext cx="3415" cy="3240"/>
              <a:chOff x="1430" y="2051"/>
              <a:chExt cx="3415" cy="3240"/>
            </a:xfrm>
          </p:grpSpPr>
          <p:sp>
            <p:nvSpPr>
              <p:cNvPr id="556" name="矩形: 圆角 555"/>
              <p:cNvSpPr/>
              <p:nvPr/>
            </p:nvSpPr>
            <p:spPr>
              <a:xfrm>
                <a:off x="1487" y="2061"/>
                <a:ext cx="3350" cy="3230"/>
              </a:xfrm>
              <a:prstGeom prst="roundRect">
                <a:avLst>
                  <a:gd name="adj" fmla="val 5562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/>
                  </a:gs>
                  <a:gs pos="46000">
                    <a:schemeClr val="accent1">
                      <a:lumMod val="5000"/>
                      <a:lumOff val="9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1430">
                <a:solidFill>
                  <a:schemeClr val="accent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82296" tIns="41148" rIns="82296" bIns="41148" rtlCol="0" anchor="ctr"/>
              <a:lstStyle/>
              <a:p>
                <a:pPr algn="ctr"/>
                <a:endParaRPr lang="zh-CN" altLang="en-US" sz="1620">
                  <a:sym typeface="微软雅黑" panose="020B0502040204020203" charset="-122"/>
                </a:endParaRPr>
              </a:p>
            </p:txBody>
          </p:sp>
          <p:sp>
            <p:nvSpPr>
              <p:cNvPr id="3" name="任意多边形: 形状 643"/>
              <p:cNvSpPr/>
              <p:nvPr/>
            </p:nvSpPr>
            <p:spPr>
              <a:xfrm>
                <a:off x="1480" y="2051"/>
                <a:ext cx="3365" cy="908"/>
              </a:xfrm>
              <a:custGeom>
                <a:avLst/>
                <a:gdLst>
                  <a:gd name="connsiteX0" fmla="*/ 103899 w 2127503"/>
                  <a:gd name="connsiteY0" fmla="*/ 0 h 631970"/>
                  <a:gd name="connsiteX1" fmla="*/ 2023604 w 2127503"/>
                  <a:gd name="connsiteY1" fmla="*/ 0 h 631970"/>
                  <a:gd name="connsiteX2" fmla="*/ 2127503 w 2127503"/>
                  <a:gd name="connsiteY2" fmla="*/ 103899 h 631970"/>
                  <a:gd name="connsiteX3" fmla="*/ 2127503 w 2127503"/>
                  <a:gd name="connsiteY3" fmla="*/ 631970 h 631970"/>
                  <a:gd name="connsiteX4" fmla="*/ 0 w 2127503"/>
                  <a:gd name="connsiteY4" fmla="*/ 631970 h 631970"/>
                  <a:gd name="connsiteX5" fmla="*/ 0 w 2127503"/>
                  <a:gd name="connsiteY5" fmla="*/ 103899 h 631970"/>
                  <a:gd name="connsiteX6" fmla="*/ 103899 w 2127503"/>
                  <a:gd name="connsiteY6" fmla="*/ 0 h 631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27503" h="631970">
                    <a:moveTo>
                      <a:pt x="103899" y="0"/>
                    </a:moveTo>
                    <a:lnTo>
                      <a:pt x="2023604" y="0"/>
                    </a:lnTo>
                    <a:cubicBezTo>
                      <a:pt x="2080986" y="0"/>
                      <a:pt x="2127503" y="46517"/>
                      <a:pt x="2127503" y="103899"/>
                    </a:cubicBezTo>
                    <a:lnTo>
                      <a:pt x="2127503" y="631970"/>
                    </a:lnTo>
                    <a:lnTo>
                      <a:pt x="0" y="631970"/>
                    </a:lnTo>
                    <a:lnTo>
                      <a:pt x="0" y="103899"/>
                    </a:lnTo>
                    <a:cubicBezTo>
                      <a:pt x="0" y="46517"/>
                      <a:pt x="46517" y="0"/>
                      <a:pt x="103899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80000"/>
                      <a:lumOff val="2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 dirty="0">
                  <a:solidFill>
                    <a:schemeClr val="bg1"/>
                  </a:solidFill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459" name="文本框 458"/>
              <p:cNvSpPr txBox="1"/>
              <p:nvPr/>
            </p:nvSpPr>
            <p:spPr>
              <a:xfrm>
                <a:off x="1430" y="2154"/>
                <a:ext cx="3407" cy="717"/>
              </a:xfrm>
              <a:prstGeom prst="rect">
                <a:avLst/>
              </a:prstGeom>
              <a:noFill/>
              <a:effectLst/>
            </p:spPr>
            <p:txBody>
              <a:bodyPr wrap="square" lIns="86868" tIns="43434" rIns="86868" bIns="43434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  <a:sym typeface="+mn-ea"/>
                  </a:rPr>
                  <a:t>荣誉奖项</a:t>
                </a:r>
                <a:r>
                  <a:rPr lang="en-US" altLang="zh-CN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  <a:sym typeface="+mn-ea"/>
                  </a:rPr>
                  <a:t>80+</a:t>
                </a:r>
                <a:endParaRPr lang="en-US" altLang="zh-CN" sz="20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480" name="文本框 479"/>
              <p:cNvSpPr txBox="1"/>
              <p:nvPr/>
            </p:nvSpPr>
            <p:spPr>
              <a:xfrm>
                <a:off x="1816" y="3155"/>
                <a:ext cx="3021" cy="1804"/>
              </a:xfrm>
              <a:prstGeom prst="rect">
                <a:avLst/>
              </a:prstGeom>
              <a:noFill/>
              <a:effectLst/>
            </p:spPr>
            <p:txBody>
              <a:bodyPr wrap="square" lIns="69494" tIns="34747" rIns="69494" bIns="34747">
                <a:spAutoFit/>
              </a:bodyPr>
              <a:lstStyle/>
              <a:p>
                <a:pPr lvl="0" algn="l">
                  <a:lnSpc>
                    <a:spcPct val="14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北京市首批专精特新企业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4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2024年胡润全球独角兽榜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4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福布斯中国企业科技TOP50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4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创客中国北京总决赛二等奖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4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北京市知识产权局应用示范单位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</p:txBody>
          </p:sp>
          <p:sp>
            <p:nvSpPr>
              <p:cNvPr id="481" name="等腰三角形 480"/>
              <p:cNvSpPr/>
              <p:nvPr>
                <p:custDataLst>
                  <p:tags r:id="rId23"/>
                </p:custDataLst>
              </p:nvPr>
            </p:nvSpPr>
            <p:spPr>
              <a:xfrm rot="5400000">
                <a:off x="1649" y="3354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482" name="等腰三角形 481"/>
              <p:cNvSpPr/>
              <p:nvPr>
                <p:custDataLst>
                  <p:tags r:id="rId24"/>
                </p:custDataLst>
              </p:nvPr>
            </p:nvSpPr>
            <p:spPr>
              <a:xfrm rot="5400000">
                <a:off x="1649" y="4030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27" name="等腰三角形 26"/>
              <p:cNvSpPr/>
              <p:nvPr>
                <p:custDataLst>
                  <p:tags r:id="rId25"/>
                </p:custDataLst>
              </p:nvPr>
            </p:nvSpPr>
            <p:spPr>
              <a:xfrm rot="5400000">
                <a:off x="1649" y="3692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29" name="等腰三角形 28"/>
              <p:cNvSpPr/>
              <p:nvPr>
                <p:custDataLst>
                  <p:tags r:id="rId26"/>
                </p:custDataLst>
              </p:nvPr>
            </p:nvSpPr>
            <p:spPr>
              <a:xfrm rot="5400000">
                <a:off x="1649" y="4368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31" name="等腰三角形 30"/>
              <p:cNvSpPr/>
              <p:nvPr>
                <p:custDataLst>
                  <p:tags r:id="rId27"/>
                </p:custDataLst>
              </p:nvPr>
            </p:nvSpPr>
            <p:spPr>
              <a:xfrm rot="5400000">
                <a:off x="1649" y="4706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14585" y="2051"/>
              <a:ext cx="3427" cy="3240"/>
              <a:chOff x="14584" y="2051"/>
              <a:chExt cx="3427" cy="3240"/>
            </a:xfrm>
          </p:grpSpPr>
          <p:sp>
            <p:nvSpPr>
              <p:cNvPr id="6" name="矩形: 圆角 697"/>
              <p:cNvSpPr/>
              <p:nvPr/>
            </p:nvSpPr>
            <p:spPr>
              <a:xfrm>
                <a:off x="14591" y="2061"/>
                <a:ext cx="3350" cy="3230"/>
              </a:xfrm>
              <a:prstGeom prst="roundRect">
                <a:avLst>
                  <a:gd name="adj" fmla="val 5562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/>
                  </a:gs>
                  <a:gs pos="46000">
                    <a:schemeClr val="accent1">
                      <a:lumMod val="5000"/>
                      <a:lumOff val="9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1430">
                <a:solidFill>
                  <a:schemeClr val="accent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82296" tIns="41148" rIns="82296" bIns="4114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620">
                  <a:sym typeface="微软雅黑" panose="020B0502040204020203" charset="-122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14931" y="3155"/>
                <a:ext cx="2963" cy="1465"/>
              </a:xfrm>
              <a:prstGeom prst="rect">
                <a:avLst/>
              </a:prstGeom>
              <a:noFill/>
              <a:effectLst/>
            </p:spPr>
            <p:txBody>
              <a:bodyPr wrap="square" lIns="69494" tIns="34747" rIns="69494" bIns="34747">
                <a:spAutoFit/>
              </a:bodyPr>
              <a:lstStyle/>
              <a:p>
                <a:pPr algn="l">
                  <a:lnSpc>
                    <a:spcPct val="140000"/>
                  </a:lnSpc>
                </a:pPr>
                <a:r>
                  <a:rPr lang="zh-CN" altLang="en-US" sz="1000" b="0" i="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</a:rPr>
                  <a:t>国产化信创适配</a:t>
                </a:r>
                <a:r>
                  <a:rPr lang="en-US" altLang="zh-CN" sz="1000" b="0" i="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</a:rPr>
                  <a:t>150+</a:t>
                </a:r>
                <a:endParaRPr lang="zh-CN" altLang="en-US" sz="1000" b="0" i="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</a:endParaRPr>
              </a:p>
              <a:p>
                <a:pPr algn="l">
                  <a:lnSpc>
                    <a:spcPct val="140000"/>
                  </a:lnSpc>
                </a:pPr>
                <a:r>
                  <a:rPr lang="zh-CN" altLang="en-US" sz="1000" b="0" i="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</a:rPr>
                  <a:t>获得专利</a:t>
                </a:r>
                <a:r>
                  <a:rPr lang="en-US" altLang="zh-CN" sz="1000" b="0" i="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</a:rPr>
                  <a:t>60+</a:t>
                </a:r>
                <a:endParaRPr lang="en-US" altLang="zh-CN" sz="1000" b="0" i="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</a:endParaRPr>
              </a:p>
              <a:p>
                <a:pPr algn="l">
                  <a:lnSpc>
                    <a:spcPct val="140000"/>
                  </a:lnSpc>
                </a:pPr>
                <a:r>
                  <a:rPr lang="zh-CN" altLang="en-US" sz="1000" b="0" i="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</a:rPr>
                  <a:t>产品软著</a:t>
                </a:r>
                <a:r>
                  <a:rPr lang="en-US" altLang="zh-CN" sz="1000" b="0" i="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</a:rPr>
                  <a:t>120+</a:t>
                </a:r>
                <a:endParaRPr lang="en-US" altLang="zh-CN" sz="1000" b="0" i="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</a:endParaRPr>
              </a:p>
              <a:p>
                <a:pPr algn="l">
                  <a:lnSpc>
                    <a:spcPct val="140000"/>
                  </a:lnSpc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技术相关论文</a:t>
                </a:r>
                <a:r>
                  <a:rPr lang="en-US" altLang="zh-CN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10+</a:t>
                </a:r>
                <a:endParaRPr lang="en-US" altLang="zh-CN" sz="1000" b="0" i="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</a:endParaRPr>
              </a:p>
            </p:txBody>
          </p:sp>
          <p:sp>
            <p:nvSpPr>
              <p:cNvPr id="9" name="等腰三角形 8"/>
              <p:cNvSpPr/>
              <p:nvPr>
                <p:custDataLst>
                  <p:tags r:id="rId28"/>
                </p:custDataLst>
              </p:nvPr>
            </p:nvSpPr>
            <p:spPr>
              <a:xfrm rot="5400000">
                <a:off x="14713" y="3354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8755" tIns="49378" rIns="98755" bIns="49378" rtlCol="0" anchor="ctr"/>
              <a:lstStyle/>
              <a:p>
                <a:pPr algn="ctr"/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10" name="等腰三角形 9"/>
              <p:cNvSpPr/>
              <p:nvPr>
                <p:custDataLst>
                  <p:tags r:id="rId29"/>
                </p:custDataLst>
              </p:nvPr>
            </p:nvSpPr>
            <p:spPr>
              <a:xfrm rot="5400000">
                <a:off x="14713" y="4024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8755" tIns="49378" rIns="98755" bIns="49378" rtlCol="0" anchor="ctr"/>
              <a:lstStyle/>
              <a:p>
                <a:pPr algn="ctr"/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702" name="任意多边形: 形状 701"/>
              <p:cNvSpPr/>
              <p:nvPr/>
            </p:nvSpPr>
            <p:spPr>
              <a:xfrm>
                <a:off x="14584" y="2051"/>
                <a:ext cx="3365" cy="908"/>
              </a:xfrm>
              <a:custGeom>
                <a:avLst/>
                <a:gdLst>
                  <a:gd name="connsiteX0" fmla="*/ 103899 w 2127503"/>
                  <a:gd name="connsiteY0" fmla="*/ 0 h 631970"/>
                  <a:gd name="connsiteX1" fmla="*/ 2023604 w 2127503"/>
                  <a:gd name="connsiteY1" fmla="*/ 0 h 631970"/>
                  <a:gd name="connsiteX2" fmla="*/ 2127503 w 2127503"/>
                  <a:gd name="connsiteY2" fmla="*/ 103899 h 631970"/>
                  <a:gd name="connsiteX3" fmla="*/ 2127503 w 2127503"/>
                  <a:gd name="connsiteY3" fmla="*/ 631970 h 631970"/>
                  <a:gd name="connsiteX4" fmla="*/ 0 w 2127503"/>
                  <a:gd name="connsiteY4" fmla="*/ 631970 h 631970"/>
                  <a:gd name="connsiteX5" fmla="*/ 0 w 2127503"/>
                  <a:gd name="connsiteY5" fmla="*/ 103899 h 631970"/>
                  <a:gd name="connsiteX6" fmla="*/ 103899 w 2127503"/>
                  <a:gd name="connsiteY6" fmla="*/ 0 h 631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27503" h="631970">
                    <a:moveTo>
                      <a:pt x="103899" y="0"/>
                    </a:moveTo>
                    <a:lnTo>
                      <a:pt x="2023604" y="0"/>
                    </a:lnTo>
                    <a:cubicBezTo>
                      <a:pt x="2080986" y="0"/>
                      <a:pt x="2127503" y="46517"/>
                      <a:pt x="2127503" y="103899"/>
                    </a:cubicBezTo>
                    <a:lnTo>
                      <a:pt x="2127503" y="631970"/>
                    </a:lnTo>
                    <a:lnTo>
                      <a:pt x="0" y="631970"/>
                    </a:lnTo>
                    <a:lnTo>
                      <a:pt x="0" y="103899"/>
                    </a:lnTo>
                    <a:cubicBezTo>
                      <a:pt x="0" y="46517"/>
                      <a:pt x="46517" y="0"/>
                      <a:pt x="103899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80000"/>
                      <a:lumOff val="2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 dirty="0">
                  <a:solidFill>
                    <a:schemeClr val="bg1"/>
                  </a:solidFill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12" name="等腰三角形 11"/>
              <p:cNvSpPr/>
              <p:nvPr>
                <p:custDataLst>
                  <p:tags r:id="rId30"/>
                </p:custDataLst>
              </p:nvPr>
            </p:nvSpPr>
            <p:spPr>
              <a:xfrm rot="5400000">
                <a:off x="14713" y="3689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8755" tIns="49378" rIns="98755" bIns="49378" rtlCol="0" anchor="ctr"/>
              <a:lstStyle/>
              <a:p>
                <a:pPr algn="ctr"/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13" name="等腰三角形 12"/>
              <p:cNvSpPr/>
              <p:nvPr>
                <p:custDataLst>
                  <p:tags r:id="rId31"/>
                </p:custDataLst>
              </p:nvPr>
            </p:nvSpPr>
            <p:spPr>
              <a:xfrm rot="5400000">
                <a:off x="14713" y="4359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8755" tIns="49378" rIns="98755" bIns="49378" rtlCol="0" anchor="ctr"/>
              <a:lstStyle/>
              <a:p>
                <a:pPr algn="ctr"/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</a:endParaRPr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4604" y="2154"/>
                <a:ext cx="3407" cy="717"/>
              </a:xfrm>
              <a:prstGeom prst="rect">
                <a:avLst/>
              </a:prstGeom>
              <a:noFill/>
              <a:effectLst/>
            </p:spPr>
            <p:txBody>
              <a:bodyPr wrap="square" lIns="86868" tIns="43434" rIns="86868" bIns="43434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  <a:sym typeface="+mn-ea"/>
                  </a:rPr>
                  <a:t>知识产权</a:t>
                </a:r>
                <a:r>
                  <a:rPr lang="en-US" altLang="zh-CN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  <a:sym typeface="+mn-ea"/>
                  </a:rPr>
                  <a:t>/</a:t>
                </a:r>
                <a:r>
                  <a:rPr lang="zh-CN" alt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  <a:sym typeface="+mn-ea"/>
                  </a:rPr>
                  <a:t>信创</a:t>
                </a:r>
                <a:r>
                  <a:rPr lang="en-US" altLang="zh-CN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  <a:sym typeface="+mn-ea"/>
                  </a:rPr>
                  <a:t>300+</a:t>
                </a:r>
                <a:endParaRPr lang="en-US" altLang="zh-CN" sz="20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5818" y="2050"/>
              <a:ext cx="3414" cy="3240"/>
              <a:chOff x="5839" y="2050"/>
              <a:chExt cx="3414" cy="3240"/>
            </a:xfrm>
          </p:grpSpPr>
          <p:sp>
            <p:nvSpPr>
              <p:cNvPr id="14" name="矩形: 圆角 690"/>
              <p:cNvSpPr/>
              <p:nvPr/>
            </p:nvSpPr>
            <p:spPr>
              <a:xfrm>
                <a:off x="5846" y="2060"/>
                <a:ext cx="3350" cy="3230"/>
              </a:xfrm>
              <a:prstGeom prst="roundRect">
                <a:avLst>
                  <a:gd name="adj" fmla="val 5562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/>
                  </a:gs>
                  <a:gs pos="46000">
                    <a:schemeClr val="accent1">
                      <a:lumMod val="5000"/>
                      <a:lumOff val="9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1430">
                <a:solidFill>
                  <a:schemeClr val="accent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82296" tIns="41148" rIns="82296" bIns="4114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620">
                  <a:sym typeface="微软雅黑" panose="020B0502040204020203" charset="-122"/>
                </a:endParaRPr>
              </a:p>
            </p:txBody>
          </p:sp>
          <p:sp>
            <p:nvSpPr>
              <p:cNvPr id="692" name="任意多边形: 形状 691"/>
              <p:cNvSpPr/>
              <p:nvPr/>
            </p:nvSpPr>
            <p:spPr>
              <a:xfrm>
                <a:off x="5839" y="2050"/>
                <a:ext cx="3357" cy="908"/>
              </a:xfrm>
              <a:custGeom>
                <a:avLst/>
                <a:gdLst>
                  <a:gd name="connsiteX0" fmla="*/ 103899 w 2127503"/>
                  <a:gd name="connsiteY0" fmla="*/ 0 h 631970"/>
                  <a:gd name="connsiteX1" fmla="*/ 2023604 w 2127503"/>
                  <a:gd name="connsiteY1" fmla="*/ 0 h 631970"/>
                  <a:gd name="connsiteX2" fmla="*/ 2127503 w 2127503"/>
                  <a:gd name="connsiteY2" fmla="*/ 103899 h 631970"/>
                  <a:gd name="connsiteX3" fmla="*/ 2127503 w 2127503"/>
                  <a:gd name="connsiteY3" fmla="*/ 631970 h 631970"/>
                  <a:gd name="connsiteX4" fmla="*/ 0 w 2127503"/>
                  <a:gd name="connsiteY4" fmla="*/ 631970 h 631970"/>
                  <a:gd name="connsiteX5" fmla="*/ 0 w 2127503"/>
                  <a:gd name="connsiteY5" fmla="*/ 103899 h 631970"/>
                  <a:gd name="connsiteX6" fmla="*/ 103899 w 2127503"/>
                  <a:gd name="connsiteY6" fmla="*/ 0 h 631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27503" h="631970">
                    <a:moveTo>
                      <a:pt x="103899" y="0"/>
                    </a:moveTo>
                    <a:lnTo>
                      <a:pt x="2023604" y="0"/>
                    </a:lnTo>
                    <a:cubicBezTo>
                      <a:pt x="2080986" y="0"/>
                      <a:pt x="2127503" y="46517"/>
                      <a:pt x="2127503" y="103899"/>
                    </a:cubicBezTo>
                    <a:lnTo>
                      <a:pt x="2127503" y="631970"/>
                    </a:lnTo>
                    <a:lnTo>
                      <a:pt x="0" y="631970"/>
                    </a:lnTo>
                    <a:lnTo>
                      <a:pt x="0" y="103899"/>
                    </a:lnTo>
                    <a:cubicBezTo>
                      <a:pt x="0" y="46517"/>
                      <a:pt x="46517" y="0"/>
                      <a:pt x="103899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80000"/>
                      <a:lumOff val="2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 dirty="0">
                  <a:solidFill>
                    <a:schemeClr val="bg1"/>
                  </a:solidFill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694" name="文本框 693"/>
              <p:cNvSpPr txBox="1"/>
              <p:nvPr/>
            </p:nvSpPr>
            <p:spPr>
              <a:xfrm>
                <a:off x="6142" y="3155"/>
                <a:ext cx="3021" cy="1804"/>
              </a:xfrm>
              <a:prstGeom prst="rect">
                <a:avLst/>
              </a:prstGeom>
              <a:noFill/>
              <a:effectLst/>
            </p:spPr>
            <p:txBody>
              <a:bodyPr wrap="square" lIns="69494" tIns="34747" rIns="69494" bIns="34747">
                <a:spAutoFit/>
              </a:bodyPr>
              <a:lstStyle/>
              <a:p>
                <a:pPr lvl="0" algn="l">
                  <a:lnSpc>
                    <a:spcPct val="14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CMMI软件能力成熟度5级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4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ITSS</a:t>
                </a: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信息技术服务运行维护三级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4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信息系统安全等级保护三级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4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信息技术应用创新工委会会员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4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AAA资信招投标五星立信企业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</p:txBody>
          </p:sp>
          <p:sp>
            <p:nvSpPr>
              <p:cNvPr id="695" name="等腰三角形 694"/>
              <p:cNvSpPr/>
              <p:nvPr>
                <p:custDataLst>
                  <p:tags r:id="rId32"/>
                </p:custDataLst>
              </p:nvPr>
            </p:nvSpPr>
            <p:spPr>
              <a:xfrm rot="5400000">
                <a:off x="6008" y="3354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696" name="等腰三角形 695"/>
              <p:cNvSpPr/>
              <p:nvPr>
                <p:custDataLst>
                  <p:tags r:id="rId33"/>
                </p:custDataLst>
              </p:nvPr>
            </p:nvSpPr>
            <p:spPr>
              <a:xfrm rot="5400000">
                <a:off x="6008" y="3692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15" name="等腰三角形 14"/>
              <p:cNvSpPr/>
              <p:nvPr>
                <p:custDataLst>
                  <p:tags r:id="rId34"/>
                </p:custDataLst>
              </p:nvPr>
            </p:nvSpPr>
            <p:spPr>
              <a:xfrm rot="5400000">
                <a:off x="6008" y="4030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5846" y="2154"/>
                <a:ext cx="3407" cy="717"/>
              </a:xfrm>
              <a:prstGeom prst="rect">
                <a:avLst/>
              </a:prstGeom>
              <a:noFill/>
              <a:effectLst/>
            </p:spPr>
            <p:txBody>
              <a:bodyPr wrap="square" lIns="86868" tIns="43434" rIns="86868" bIns="43434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  <a:sym typeface="+mn-ea"/>
                  </a:rPr>
                  <a:t>企业资质</a:t>
                </a:r>
                <a:r>
                  <a:rPr lang="en-US" altLang="zh-CN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  <a:sym typeface="+mn-ea"/>
                  </a:rPr>
                  <a:t>20+</a:t>
                </a:r>
                <a:endParaRPr lang="en-US" altLang="zh-CN" sz="20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40" name="等腰三角形 39"/>
              <p:cNvSpPr/>
              <p:nvPr>
                <p:custDataLst>
                  <p:tags r:id="rId35"/>
                </p:custDataLst>
              </p:nvPr>
            </p:nvSpPr>
            <p:spPr>
              <a:xfrm rot="5400000">
                <a:off x="6008" y="4368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41" name="等腰三角形 40"/>
              <p:cNvSpPr/>
              <p:nvPr>
                <p:custDataLst>
                  <p:tags r:id="rId36"/>
                </p:custDataLst>
              </p:nvPr>
            </p:nvSpPr>
            <p:spPr>
              <a:xfrm rot="5400000">
                <a:off x="6008" y="4706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</p:grpSp>
        <p:grpSp>
          <p:nvGrpSpPr>
            <p:cNvPr id="56" name="组合 55"/>
            <p:cNvGrpSpPr/>
            <p:nvPr/>
          </p:nvGrpSpPr>
          <p:grpSpPr>
            <a:xfrm>
              <a:off x="10205" y="2052"/>
              <a:ext cx="3407" cy="3240"/>
              <a:chOff x="10148" y="2052"/>
              <a:chExt cx="3407" cy="3240"/>
            </a:xfrm>
          </p:grpSpPr>
          <p:sp>
            <p:nvSpPr>
              <p:cNvPr id="657" name="矩形: 圆角 656"/>
              <p:cNvSpPr/>
              <p:nvPr/>
            </p:nvSpPr>
            <p:spPr>
              <a:xfrm>
                <a:off x="10177" y="2062"/>
                <a:ext cx="3350" cy="3230"/>
              </a:xfrm>
              <a:prstGeom prst="roundRect">
                <a:avLst>
                  <a:gd name="adj" fmla="val 5562"/>
                </a:avLst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/>
                  </a:gs>
                  <a:gs pos="46000">
                    <a:schemeClr val="accent1">
                      <a:lumMod val="5000"/>
                      <a:lumOff val="9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1430">
                <a:solidFill>
                  <a:schemeClr val="accent1"/>
                </a:solidFill>
                <a:prstDash val="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82296" tIns="41148" rIns="82296" bIns="4114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620">
                  <a:sym typeface="微软雅黑" panose="020B0502040204020203" charset="-122"/>
                </a:endParaRPr>
              </a:p>
            </p:txBody>
          </p:sp>
          <p:sp>
            <p:nvSpPr>
              <p:cNvPr id="660" name="文本框 659"/>
              <p:cNvSpPr txBox="1"/>
              <p:nvPr/>
            </p:nvSpPr>
            <p:spPr>
              <a:xfrm>
                <a:off x="10472" y="3162"/>
                <a:ext cx="3083" cy="1998"/>
              </a:xfrm>
              <a:prstGeom prst="rect">
                <a:avLst/>
              </a:prstGeom>
              <a:noFill/>
              <a:effectLst/>
            </p:spPr>
            <p:txBody>
              <a:bodyPr wrap="square" lIns="69494" tIns="34747" rIns="69494" bIns="34747">
                <a:spAutoFit/>
              </a:bodyPr>
              <a:lstStyle/>
              <a:p>
                <a:pPr lvl="0" algn="l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ISO9001质量管理体系认证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ISO20000服务管理体系认证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ISO14001环境管理体系认证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ISO50001能源管理体系认证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  <a:p>
                <a:pPr lvl="0" algn="l">
                  <a:lnSpc>
                    <a:spcPct val="130000"/>
                  </a:lnSpc>
                  <a:buClrTx/>
                  <a:buSzTx/>
                  <a:buFontTx/>
                </a:pPr>
                <a:r>
                  <a:rPr lang="zh-CN" altLang="en-US" sz="1000" dirty="0">
                    <a:solidFill>
                      <a:srgbClr val="374151"/>
                    </a:solidFill>
                    <a:effectLst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+mn-ea"/>
                  </a:rPr>
                  <a:t>ISO27001信息安全管理体系ISO45001职业健康安全管理</a:t>
                </a:r>
                <a:endParaRPr lang="zh-CN" altLang="en-US" sz="1000" dirty="0">
                  <a:solidFill>
                    <a:srgbClr val="374151"/>
                  </a:solidFill>
                  <a:effectLst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endParaRPr>
              </a:p>
            </p:txBody>
          </p:sp>
          <p:sp>
            <p:nvSpPr>
              <p:cNvPr id="658" name="任意多边形: 形状 657"/>
              <p:cNvSpPr/>
              <p:nvPr/>
            </p:nvSpPr>
            <p:spPr>
              <a:xfrm>
                <a:off x="10169" y="2052"/>
                <a:ext cx="3365" cy="908"/>
              </a:xfrm>
              <a:custGeom>
                <a:avLst/>
                <a:gdLst>
                  <a:gd name="connsiteX0" fmla="*/ 103899 w 2127503"/>
                  <a:gd name="connsiteY0" fmla="*/ 0 h 631970"/>
                  <a:gd name="connsiteX1" fmla="*/ 2023604 w 2127503"/>
                  <a:gd name="connsiteY1" fmla="*/ 0 h 631970"/>
                  <a:gd name="connsiteX2" fmla="*/ 2127503 w 2127503"/>
                  <a:gd name="connsiteY2" fmla="*/ 103899 h 631970"/>
                  <a:gd name="connsiteX3" fmla="*/ 2127503 w 2127503"/>
                  <a:gd name="connsiteY3" fmla="*/ 631970 h 631970"/>
                  <a:gd name="connsiteX4" fmla="*/ 0 w 2127503"/>
                  <a:gd name="connsiteY4" fmla="*/ 631970 h 631970"/>
                  <a:gd name="connsiteX5" fmla="*/ 0 w 2127503"/>
                  <a:gd name="connsiteY5" fmla="*/ 103899 h 631970"/>
                  <a:gd name="connsiteX6" fmla="*/ 103899 w 2127503"/>
                  <a:gd name="connsiteY6" fmla="*/ 0 h 6319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127503" h="631970">
                    <a:moveTo>
                      <a:pt x="103899" y="0"/>
                    </a:moveTo>
                    <a:lnTo>
                      <a:pt x="2023604" y="0"/>
                    </a:lnTo>
                    <a:cubicBezTo>
                      <a:pt x="2080986" y="0"/>
                      <a:pt x="2127503" y="46517"/>
                      <a:pt x="2127503" y="103899"/>
                    </a:cubicBezTo>
                    <a:lnTo>
                      <a:pt x="2127503" y="631970"/>
                    </a:lnTo>
                    <a:lnTo>
                      <a:pt x="0" y="631970"/>
                    </a:lnTo>
                    <a:lnTo>
                      <a:pt x="0" y="103899"/>
                    </a:lnTo>
                    <a:cubicBezTo>
                      <a:pt x="0" y="46517"/>
                      <a:pt x="46517" y="0"/>
                      <a:pt x="103899" y="0"/>
                    </a:cubicBezTo>
                    <a:close/>
                  </a:path>
                </a:pathLst>
              </a:custGeom>
              <a:gradFill flip="none" rotWithShape="1">
                <a:gsLst>
                  <a:gs pos="23000">
                    <a:schemeClr val="accent1"/>
                  </a:gs>
                  <a:gs pos="100000">
                    <a:schemeClr val="accent1">
                      <a:lumMod val="80000"/>
                      <a:lumOff val="2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3810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 dirty="0">
                  <a:solidFill>
                    <a:schemeClr val="bg1"/>
                  </a:solidFill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0148" y="2154"/>
                <a:ext cx="3407" cy="717"/>
              </a:xfrm>
              <a:prstGeom prst="rect">
                <a:avLst/>
              </a:prstGeom>
              <a:noFill/>
              <a:effectLst/>
            </p:spPr>
            <p:txBody>
              <a:bodyPr wrap="square" lIns="86868" tIns="43434" rIns="86868" bIns="43434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  <a:sym typeface="+mn-ea"/>
                  </a:rPr>
                  <a:t>权威认证</a:t>
                </a:r>
                <a:r>
                  <a:rPr lang="en-US" altLang="zh-CN" sz="20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j-ea"/>
                    <a:ea typeface="+mj-ea"/>
                    <a:sym typeface="+mn-ea"/>
                  </a:rPr>
                  <a:t>30+</a:t>
                </a:r>
                <a:endParaRPr lang="en-US" altLang="zh-CN" sz="2000" b="1" i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42" name="等腰三角形 41"/>
              <p:cNvSpPr/>
              <p:nvPr>
                <p:custDataLst>
                  <p:tags r:id="rId37"/>
                </p:custDataLst>
              </p:nvPr>
            </p:nvSpPr>
            <p:spPr>
              <a:xfrm rot="5400000">
                <a:off x="10303" y="3354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46" name="等腰三角形 45"/>
              <p:cNvSpPr/>
              <p:nvPr>
                <p:custDataLst>
                  <p:tags r:id="rId38"/>
                </p:custDataLst>
              </p:nvPr>
            </p:nvSpPr>
            <p:spPr>
              <a:xfrm rot="5400000">
                <a:off x="10303" y="3662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47" name="等腰三角形 46"/>
              <p:cNvSpPr/>
              <p:nvPr>
                <p:custDataLst>
                  <p:tags r:id="rId39"/>
                </p:custDataLst>
              </p:nvPr>
            </p:nvSpPr>
            <p:spPr>
              <a:xfrm rot="5400000">
                <a:off x="10303" y="3970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48" name="等腰三角形 47"/>
              <p:cNvSpPr/>
              <p:nvPr>
                <p:custDataLst>
                  <p:tags r:id="rId40"/>
                </p:custDataLst>
              </p:nvPr>
            </p:nvSpPr>
            <p:spPr>
              <a:xfrm rot="5400000">
                <a:off x="10314" y="4278"/>
                <a:ext cx="121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49" name="等腰三角形 48"/>
              <p:cNvSpPr/>
              <p:nvPr>
                <p:custDataLst>
                  <p:tags r:id="rId41"/>
                </p:custDataLst>
              </p:nvPr>
            </p:nvSpPr>
            <p:spPr>
              <a:xfrm rot="5400000">
                <a:off x="10303" y="4894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  <p:sp>
            <p:nvSpPr>
              <p:cNvPr id="50" name="等腰三角形 49"/>
              <p:cNvSpPr/>
              <p:nvPr>
                <p:custDataLst>
                  <p:tags r:id="rId42"/>
                </p:custDataLst>
              </p:nvPr>
            </p:nvSpPr>
            <p:spPr>
              <a:xfrm rot="5400000">
                <a:off x="10303" y="4586"/>
                <a:ext cx="144" cy="124"/>
              </a:xfrm>
              <a:prstGeom prst="triangl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90000"/>
                      <a:lumOff val="10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38100">
                <a:noFill/>
              </a:ln>
              <a:effectLst>
                <a:outerShdw blurRad="254000" dist="50800" dir="5400000" sx="108000" sy="108000" algn="ctr" rotWithShape="0">
                  <a:schemeClr val="accent3">
                    <a:alpha val="40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lIns="98755" tIns="49378" rIns="98755" bIns="49378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945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+mj-ea"/>
                  <a:ea typeface="+mj-ea"/>
                  <a:sym typeface="+mn-ea"/>
                </a:endParaRPr>
              </a:p>
            </p:txBody>
          </p:sp>
        </p:grpSp>
        <p:sp>
          <p:nvSpPr>
            <p:cNvPr id="259" name="任意多边形: 形状 258"/>
            <p:cNvSpPr/>
            <p:nvPr/>
          </p:nvSpPr>
          <p:spPr>
            <a:xfrm rot="16200000">
              <a:off x="13912" y="2507"/>
              <a:ext cx="236" cy="200"/>
            </a:xfrm>
            <a:custGeom>
              <a:avLst/>
              <a:gdLst>
                <a:gd name="connsiteX0" fmla="*/ 180975 w 361950"/>
                <a:gd name="connsiteY0" fmla="*/ 269780 h 269780"/>
                <a:gd name="connsiteX1" fmla="*/ 0 w 361950"/>
                <a:gd name="connsiteY1" fmla="*/ 115379 h 269780"/>
                <a:gd name="connsiteX2" fmla="*/ 0 w 361950"/>
                <a:gd name="connsiteY2" fmla="*/ 0 h 269780"/>
                <a:gd name="connsiteX3" fmla="*/ 180975 w 361950"/>
                <a:gd name="connsiteY3" fmla="*/ 154401 h 269780"/>
                <a:gd name="connsiteX4" fmla="*/ 361950 w 361950"/>
                <a:gd name="connsiteY4" fmla="*/ 0 h 269780"/>
                <a:gd name="connsiteX5" fmla="*/ 361950 w 361950"/>
                <a:gd name="connsiteY5" fmla="*/ 115379 h 269780"/>
                <a:gd name="connsiteX6" fmla="*/ 180975 w 361950"/>
                <a:gd name="connsiteY6" fmla="*/ 269780 h 26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1950" h="269780">
                  <a:moveTo>
                    <a:pt x="180975" y="269780"/>
                  </a:moveTo>
                  <a:lnTo>
                    <a:pt x="0" y="115379"/>
                  </a:lnTo>
                  <a:lnTo>
                    <a:pt x="0" y="0"/>
                  </a:lnTo>
                  <a:lnTo>
                    <a:pt x="180975" y="154401"/>
                  </a:lnTo>
                  <a:lnTo>
                    <a:pt x="361950" y="0"/>
                  </a:lnTo>
                  <a:lnTo>
                    <a:pt x="361950" y="115379"/>
                  </a:lnTo>
                  <a:lnTo>
                    <a:pt x="180975" y="2697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1" name="任意多边形: 形状 258"/>
            <p:cNvSpPr/>
            <p:nvPr/>
          </p:nvSpPr>
          <p:spPr>
            <a:xfrm rot="16200000">
              <a:off x="9571" y="2506"/>
              <a:ext cx="236" cy="200"/>
            </a:xfrm>
            <a:custGeom>
              <a:avLst/>
              <a:gdLst>
                <a:gd name="connsiteX0" fmla="*/ 180975 w 361950"/>
                <a:gd name="connsiteY0" fmla="*/ 269780 h 269780"/>
                <a:gd name="connsiteX1" fmla="*/ 0 w 361950"/>
                <a:gd name="connsiteY1" fmla="*/ 115379 h 269780"/>
                <a:gd name="connsiteX2" fmla="*/ 0 w 361950"/>
                <a:gd name="connsiteY2" fmla="*/ 0 h 269780"/>
                <a:gd name="connsiteX3" fmla="*/ 180975 w 361950"/>
                <a:gd name="connsiteY3" fmla="*/ 154401 h 269780"/>
                <a:gd name="connsiteX4" fmla="*/ 361950 w 361950"/>
                <a:gd name="connsiteY4" fmla="*/ 0 h 269780"/>
                <a:gd name="connsiteX5" fmla="*/ 361950 w 361950"/>
                <a:gd name="connsiteY5" fmla="*/ 115379 h 269780"/>
                <a:gd name="connsiteX6" fmla="*/ 180975 w 361950"/>
                <a:gd name="connsiteY6" fmla="*/ 269780 h 26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1950" h="269780">
                  <a:moveTo>
                    <a:pt x="180975" y="269780"/>
                  </a:moveTo>
                  <a:lnTo>
                    <a:pt x="0" y="115379"/>
                  </a:lnTo>
                  <a:lnTo>
                    <a:pt x="0" y="0"/>
                  </a:lnTo>
                  <a:lnTo>
                    <a:pt x="180975" y="154401"/>
                  </a:lnTo>
                  <a:lnTo>
                    <a:pt x="361950" y="0"/>
                  </a:lnTo>
                  <a:lnTo>
                    <a:pt x="361950" y="115379"/>
                  </a:lnTo>
                  <a:lnTo>
                    <a:pt x="180975" y="2697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2" name="任意多边形: 形状 258"/>
            <p:cNvSpPr/>
            <p:nvPr/>
          </p:nvSpPr>
          <p:spPr>
            <a:xfrm rot="16200000">
              <a:off x="5157" y="2507"/>
              <a:ext cx="236" cy="200"/>
            </a:xfrm>
            <a:custGeom>
              <a:avLst/>
              <a:gdLst>
                <a:gd name="connsiteX0" fmla="*/ 180975 w 361950"/>
                <a:gd name="connsiteY0" fmla="*/ 269780 h 269780"/>
                <a:gd name="connsiteX1" fmla="*/ 0 w 361950"/>
                <a:gd name="connsiteY1" fmla="*/ 115379 h 269780"/>
                <a:gd name="connsiteX2" fmla="*/ 0 w 361950"/>
                <a:gd name="connsiteY2" fmla="*/ 0 h 269780"/>
                <a:gd name="connsiteX3" fmla="*/ 180975 w 361950"/>
                <a:gd name="connsiteY3" fmla="*/ 154401 h 269780"/>
                <a:gd name="connsiteX4" fmla="*/ 361950 w 361950"/>
                <a:gd name="connsiteY4" fmla="*/ 0 h 269780"/>
                <a:gd name="connsiteX5" fmla="*/ 361950 w 361950"/>
                <a:gd name="connsiteY5" fmla="*/ 115379 h 269780"/>
                <a:gd name="connsiteX6" fmla="*/ 180975 w 361950"/>
                <a:gd name="connsiteY6" fmla="*/ 269780 h 26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1950" h="269780">
                  <a:moveTo>
                    <a:pt x="180975" y="269780"/>
                  </a:moveTo>
                  <a:lnTo>
                    <a:pt x="0" y="115379"/>
                  </a:lnTo>
                  <a:lnTo>
                    <a:pt x="0" y="0"/>
                  </a:lnTo>
                  <a:lnTo>
                    <a:pt x="180975" y="154401"/>
                  </a:lnTo>
                  <a:lnTo>
                    <a:pt x="361950" y="0"/>
                  </a:lnTo>
                  <a:lnTo>
                    <a:pt x="361950" y="115379"/>
                  </a:lnTo>
                  <a:lnTo>
                    <a:pt x="180975" y="2697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53" name="任意多边形 52"/>
          <p:cNvSpPr/>
          <p:nvPr/>
        </p:nvSpPr>
        <p:spPr>
          <a:xfrm flipH="1">
            <a:off x="6792000" y="3148965"/>
            <a:ext cx="5400000" cy="3600000"/>
          </a:xfrm>
          <a:custGeom>
            <a:avLst/>
            <a:gdLst>
              <a:gd name="connsiteX0" fmla="*/ 1 w 6661"/>
              <a:gd name="connsiteY0" fmla="*/ 0 h 9379"/>
              <a:gd name="connsiteX1" fmla="*/ 6661 w 6661"/>
              <a:gd name="connsiteY1" fmla="*/ 1300 h 9379"/>
              <a:gd name="connsiteX2" fmla="*/ 6647 w 6661"/>
              <a:gd name="connsiteY2" fmla="*/ 8782 h 9379"/>
              <a:gd name="connsiteX3" fmla="*/ 0 w 6661"/>
              <a:gd name="connsiteY3" fmla="*/ 9379 h 9379"/>
              <a:gd name="connsiteX4" fmla="*/ 1 w 6661"/>
              <a:gd name="connsiteY4" fmla="*/ 0 h 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1" h="9379">
                <a:moveTo>
                  <a:pt x="1" y="0"/>
                </a:moveTo>
                <a:cubicBezTo>
                  <a:pt x="1792" y="816"/>
                  <a:pt x="3911" y="1258"/>
                  <a:pt x="6661" y="1300"/>
                </a:cubicBezTo>
                <a:lnTo>
                  <a:pt x="6647" y="8782"/>
                </a:lnTo>
                <a:cubicBezTo>
                  <a:pt x="3954" y="8715"/>
                  <a:pt x="1722" y="8759"/>
                  <a:pt x="0" y="9379"/>
                </a:cubicBezTo>
                <a:lnTo>
                  <a:pt x="1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alpha val="40000"/>
                </a:schemeClr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0345" y="206375"/>
            <a:ext cx="6193155" cy="502285"/>
            <a:chOff x="347" y="325"/>
            <a:chExt cx="9753" cy="791"/>
          </a:xfrm>
        </p:grpSpPr>
        <p:sp>
          <p:nvSpPr>
            <p:cNvPr id="5" name="文本框 4"/>
            <p:cNvSpPr txBox="1"/>
            <p:nvPr>
              <p:custDataLst>
                <p:tags r:id="rId43"/>
              </p:custDataLst>
            </p:nvPr>
          </p:nvSpPr>
          <p:spPr>
            <a:xfrm>
              <a:off x="347" y="438"/>
              <a:ext cx="975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权威认证安全可靠</a:t>
              </a:r>
              <a:endParaRPr lang="zh-CN" altLang="en-US" sz="2000" b="1" dirty="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endParaRPr>
            </a:p>
          </p:txBody>
        </p:sp>
        <p:sp>
          <p:nvSpPr>
            <p:cNvPr id="8" name="矩形 7"/>
            <p:cNvSpPr/>
            <p:nvPr>
              <p:custDataLst>
                <p:tags r:id="rId44"/>
              </p:custDataLst>
            </p:nvPr>
          </p:nvSpPr>
          <p:spPr>
            <a:xfrm flipH="1">
              <a:off x="347" y="325"/>
              <a:ext cx="57" cy="79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2" name="任意多边形 61"/>
          <p:cNvSpPr/>
          <p:nvPr>
            <p:custDataLst>
              <p:tags r:id="rId45"/>
            </p:custDataLst>
          </p:nvPr>
        </p:nvSpPr>
        <p:spPr>
          <a:xfrm>
            <a:off x="0" y="3148965"/>
            <a:ext cx="5400000" cy="3600000"/>
          </a:xfrm>
          <a:custGeom>
            <a:avLst/>
            <a:gdLst>
              <a:gd name="connsiteX0" fmla="*/ 1 w 6661"/>
              <a:gd name="connsiteY0" fmla="*/ 0 h 9379"/>
              <a:gd name="connsiteX1" fmla="*/ 6661 w 6661"/>
              <a:gd name="connsiteY1" fmla="*/ 1300 h 9379"/>
              <a:gd name="connsiteX2" fmla="*/ 6647 w 6661"/>
              <a:gd name="connsiteY2" fmla="*/ 8782 h 9379"/>
              <a:gd name="connsiteX3" fmla="*/ 0 w 6661"/>
              <a:gd name="connsiteY3" fmla="*/ 9379 h 9379"/>
              <a:gd name="connsiteX4" fmla="*/ 1 w 6661"/>
              <a:gd name="connsiteY4" fmla="*/ 0 h 9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61" h="9379">
                <a:moveTo>
                  <a:pt x="1" y="0"/>
                </a:moveTo>
                <a:cubicBezTo>
                  <a:pt x="1792" y="816"/>
                  <a:pt x="3911" y="1258"/>
                  <a:pt x="6661" y="1300"/>
                </a:cubicBezTo>
                <a:lnTo>
                  <a:pt x="6647" y="8782"/>
                </a:lnTo>
                <a:cubicBezTo>
                  <a:pt x="3954" y="8715"/>
                  <a:pt x="1722" y="8759"/>
                  <a:pt x="0" y="9379"/>
                </a:cubicBezTo>
                <a:lnTo>
                  <a:pt x="1" y="0"/>
                </a:lnTo>
                <a:close/>
              </a:path>
            </a:pathLst>
          </a:custGeom>
          <a:gradFill>
            <a:gsLst>
              <a:gs pos="100000">
                <a:schemeClr val="accent1">
                  <a:alpha val="0"/>
                </a:schemeClr>
              </a:gs>
              <a:gs pos="0">
                <a:schemeClr val="accent1">
                  <a:alpha val="40000"/>
                </a:schemeClr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1" name="矩形 200"/>
          <p:cNvSpPr/>
          <p:nvPr/>
        </p:nvSpPr>
        <p:spPr>
          <a:xfrm flipH="1">
            <a:off x="220345" y="206375"/>
            <a:ext cx="36195" cy="502285"/>
          </a:xfrm>
          <a:prstGeom prst="rect">
            <a:avLst/>
          </a:prstGeom>
          <a:solidFill>
            <a:srgbClr val="624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9" name="矩形 198"/>
          <p:cNvSpPr/>
          <p:nvPr>
            <p:custDataLst>
              <p:tags r:id="rId1"/>
            </p:custDataLst>
          </p:nvPr>
        </p:nvSpPr>
        <p:spPr>
          <a:xfrm>
            <a:off x="-9525" y="4519930"/>
            <a:ext cx="12211685" cy="233807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202" name="组合 201"/>
          <p:cNvGrpSpPr/>
          <p:nvPr/>
        </p:nvGrpSpPr>
        <p:grpSpPr>
          <a:xfrm rot="0">
            <a:off x="8378190" y="857885"/>
            <a:ext cx="2287270" cy="545465"/>
            <a:chOff x="13893" y="1143"/>
            <a:chExt cx="3602" cy="859"/>
          </a:xfrm>
        </p:grpSpPr>
        <p:sp>
          <p:nvSpPr>
            <p:cNvPr id="203" name="文本框 202"/>
            <p:cNvSpPr txBox="1"/>
            <p:nvPr/>
          </p:nvSpPr>
          <p:spPr>
            <a:xfrm>
              <a:off x="14250" y="1143"/>
              <a:ext cx="2888" cy="52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t" forceAA="0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600" b="1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产品体系</a:t>
              </a:r>
              <a:endParaRPr kumimoji="0" lang="zh-CN" altLang="en-US" sz="160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204" name="文本框 203"/>
            <p:cNvSpPr txBox="1"/>
            <p:nvPr/>
          </p:nvSpPr>
          <p:spPr>
            <a:xfrm>
              <a:off x="13893" y="1570"/>
              <a:ext cx="3602" cy="432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t" forceAA="0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sz="120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Product Portfolio</a:t>
              </a:r>
              <a:endParaRPr kumimoji="0" sz="120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</p:grpSp>
      <p:sp>
        <p:nvSpPr>
          <p:cNvPr id="205" name="文本框 204"/>
          <p:cNvSpPr txBox="1"/>
          <p:nvPr/>
        </p:nvSpPr>
        <p:spPr>
          <a:xfrm>
            <a:off x="4416425" y="857885"/>
            <a:ext cx="1927860" cy="33591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16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微软雅黑" panose="020B0502040204020203" charset="-122"/>
                <a:sym typeface="微软雅黑" panose="020B0502040204020203" charset="-122"/>
              </a:rPr>
              <a:t>黄仁勋 5层蛋糕模型</a:t>
            </a:r>
            <a:endParaRPr kumimoji="0" lang="zh-CN" altLang="en-US" sz="1600" b="1" i="0" u="none" strike="noStrike" cap="none" spc="0" normalizeH="0" baseline="0">
              <a:ln>
                <a:noFill/>
              </a:ln>
              <a:solidFill>
                <a:schemeClr val="tx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sp>
        <p:nvSpPr>
          <p:cNvPr id="206" name="文本框 205"/>
          <p:cNvSpPr txBox="1"/>
          <p:nvPr/>
        </p:nvSpPr>
        <p:spPr>
          <a:xfrm>
            <a:off x="4236720" y="1129030"/>
            <a:ext cx="2287270" cy="27432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sz="120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微软雅黑" panose="020B0502040204020203" charset="-122"/>
                <a:sym typeface="微软雅黑" panose="020B0502040204020203" charset="-122"/>
              </a:rPr>
              <a:t>Jensen Huang's Al Stack</a:t>
            </a:r>
            <a:endParaRPr kumimoji="0" sz="1200" i="0" u="none" strike="noStrike" cap="none" spc="0" normalizeH="0" baseline="0">
              <a:ln>
                <a:noFill/>
              </a:ln>
              <a:solidFill>
                <a:schemeClr val="tx2"/>
              </a:solidFill>
              <a:effectLst/>
              <a:uFillTx/>
              <a:latin typeface="Microsoft YaHei" panose="020B0502040204020203" charset="-122"/>
              <a:ea typeface="Microsoft YaHei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grpSp>
        <p:nvGrpSpPr>
          <p:cNvPr id="207" name="组合 206"/>
          <p:cNvGrpSpPr/>
          <p:nvPr/>
        </p:nvGrpSpPr>
        <p:grpSpPr>
          <a:xfrm rot="0">
            <a:off x="1069658" y="857885"/>
            <a:ext cx="1800225" cy="545465"/>
            <a:chOff x="953" y="1143"/>
            <a:chExt cx="2835" cy="859"/>
          </a:xfrm>
        </p:grpSpPr>
        <p:sp>
          <p:nvSpPr>
            <p:cNvPr id="208" name="文本框 207"/>
            <p:cNvSpPr txBox="1"/>
            <p:nvPr/>
          </p:nvSpPr>
          <p:spPr>
            <a:xfrm>
              <a:off x="953" y="1143"/>
              <a:ext cx="2835" cy="52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t" forceAA="0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600" b="1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业务战略</a:t>
              </a:r>
              <a:endParaRPr kumimoji="0" lang="zh-CN" altLang="en-US" sz="16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010" y="1570"/>
              <a:ext cx="2721" cy="432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t" forceAA="0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sz="120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Business Strategy</a:t>
              </a:r>
              <a:endParaRPr kumimoji="0" sz="120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</p:grpSp>
      <p:grpSp>
        <p:nvGrpSpPr>
          <p:cNvPr id="210" name="组合 209"/>
          <p:cNvGrpSpPr/>
          <p:nvPr/>
        </p:nvGrpSpPr>
        <p:grpSpPr>
          <a:xfrm rot="0">
            <a:off x="581025" y="1594485"/>
            <a:ext cx="2777490" cy="1651635"/>
            <a:chOff x="915" y="2478"/>
            <a:chExt cx="4374" cy="2601"/>
          </a:xfrm>
        </p:grpSpPr>
        <p:sp>
          <p:nvSpPr>
            <p:cNvPr id="211" name="圆角矩形 210"/>
            <p:cNvSpPr/>
            <p:nvPr/>
          </p:nvSpPr>
          <p:spPr>
            <a:xfrm>
              <a:off x="915" y="2478"/>
              <a:ext cx="4374" cy="2601"/>
            </a:xfrm>
            <a:prstGeom prst="roundRect">
              <a:avLst>
                <a:gd name="adj" fmla="val 2422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2" name="文本框 211"/>
            <p:cNvSpPr txBox="1"/>
            <p:nvPr/>
          </p:nvSpPr>
          <p:spPr>
            <a:xfrm>
              <a:off x="915" y="2708"/>
              <a:ext cx="4195" cy="92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R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400" b="1" dirty="0">
                  <a:ln>
                    <a:noFill/>
                  </a:ln>
                  <a:solidFill>
                    <a:schemeClr val="accent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Al Agents Reliability</a:t>
              </a:r>
              <a:endParaRPr lang="en-US" altLang="zh-CN" sz="14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400" b="1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Al Agents 安全可靠运行</a:t>
              </a:r>
              <a:endParaRPr lang="zh-CN" altLang="en-US" sz="1400" b="1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213" name="文本框 212"/>
            <p:cNvSpPr txBox="1"/>
            <p:nvPr/>
          </p:nvSpPr>
          <p:spPr>
            <a:xfrm>
              <a:off x="915" y="3820"/>
              <a:ext cx="4374" cy="821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marL="0" marR="0" indent="0" algn="l" defTabSz="914400" rtl="0" fontAlgn="auto" latinLnBrk="0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Guardrails • Runtime </a:t>
              </a:r>
              <a:r>
                <a:rPr lang="en-US" altLang="zh-CN" sz="1000" dirty="0">
                  <a:solidFill>
                    <a:schemeClr val="tx2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M</a:t>
              </a: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onitoring• Governance</a:t>
              </a:r>
              <a:endParaRPr kumimoji="0" lang="zh-CN" altLang="en-US" sz="100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  <a:p>
              <a:pPr marL="0" marR="0" indent="0" algn="l" defTabSz="914400" rtl="0" fontAlgn="auto" latinLnBrk="0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护栏 • 监测 • 治理</a:t>
              </a:r>
              <a:endParaRPr lang="zh-CN" altLang="en-US" sz="10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81025" y="3714115"/>
            <a:ext cx="2777490" cy="1259840"/>
            <a:chOff x="915" y="5848"/>
            <a:chExt cx="4374" cy="1984"/>
          </a:xfrm>
        </p:grpSpPr>
        <p:sp>
          <p:nvSpPr>
            <p:cNvPr id="214" name="圆角矩形 213"/>
            <p:cNvSpPr/>
            <p:nvPr/>
          </p:nvSpPr>
          <p:spPr>
            <a:xfrm>
              <a:off x="915" y="5848"/>
              <a:ext cx="4374" cy="1984"/>
            </a:xfrm>
            <a:prstGeom prst="roundRect">
              <a:avLst>
                <a:gd name="adj" fmla="val 3074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5" name="文本框 214"/>
            <p:cNvSpPr txBox="1"/>
            <p:nvPr/>
          </p:nvSpPr>
          <p:spPr>
            <a:xfrm>
              <a:off x="915" y="5933"/>
              <a:ext cx="4195" cy="99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400" b="1" dirty="0">
                  <a:ln>
                    <a:noFill/>
                  </a:ln>
                  <a:solidFill>
                    <a:schemeClr val="accent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Al Centers Reliability</a:t>
              </a:r>
              <a:endParaRPr lang="en-US" altLang="zh-CN" sz="14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  <a:p>
              <a:pPr marR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400" b="1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Al 智算中心可靠性</a:t>
              </a:r>
              <a:endParaRPr lang="zh-CN" altLang="en-US" sz="1400" b="1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40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216" name="文本框 215"/>
            <p:cNvSpPr txBox="1"/>
            <p:nvPr/>
          </p:nvSpPr>
          <p:spPr>
            <a:xfrm>
              <a:off x="915" y="6912"/>
              <a:ext cx="4374" cy="756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marL="0" marR="0" indent="0" algn="l" defTabSz="914400" rtl="0" fontAlgn="auto" latinLnBrk="0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Availability • Performance • Incident Response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  <a:p>
              <a:pPr algn="l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可用性 </a:t>
              </a: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• 性能 • 响应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  <a:p>
              <a:pPr marL="0" marR="0" indent="0" algn="l" defTabSz="914400" rtl="0" fontAlgn="auto" latinLnBrk="0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0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81025" y="5438140"/>
            <a:ext cx="2777490" cy="1151890"/>
            <a:chOff x="915" y="8564"/>
            <a:chExt cx="4374" cy="1814"/>
          </a:xfrm>
        </p:grpSpPr>
        <p:sp>
          <p:nvSpPr>
            <p:cNvPr id="217" name="圆角矩形 216"/>
            <p:cNvSpPr/>
            <p:nvPr/>
          </p:nvSpPr>
          <p:spPr>
            <a:xfrm>
              <a:off x="915" y="8564"/>
              <a:ext cx="4374" cy="1814"/>
            </a:xfrm>
            <a:prstGeom prst="roundRect">
              <a:avLst>
                <a:gd name="adj" fmla="val 3197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u="sng"/>
                <a:t>z</a:t>
              </a:r>
              <a:endParaRPr lang="zh-CN" altLang="en-US"/>
            </a:p>
          </p:txBody>
        </p:sp>
        <p:sp>
          <p:nvSpPr>
            <p:cNvPr id="218" name="文本框 217"/>
            <p:cNvSpPr txBox="1"/>
            <p:nvPr/>
          </p:nvSpPr>
          <p:spPr>
            <a:xfrm>
              <a:off x="915" y="8632"/>
              <a:ext cx="4195" cy="170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400" b="1" dirty="0">
                  <a:ln>
                    <a:noFill/>
                  </a:ln>
                  <a:solidFill>
                    <a:schemeClr val="accent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Al Power Reliability</a:t>
              </a:r>
              <a:endParaRPr lang="en-US" altLang="zh-CN" sz="14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400" b="1" dirty="0">
                  <a:ln>
                    <a:noFill/>
                  </a:ln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电力基础设施可靠性</a:t>
              </a:r>
              <a:endParaRPr kumimoji="0" lang="en-US" altLang="zh-CN" sz="1400" b="1" i="0" u="none" strike="noStrike" cap="none" spc="0" normalizeH="0" baseline="0" dirty="0">
                <a:ln>
                  <a:noFill/>
                </a:ln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40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40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219" name="文本框 218"/>
            <p:cNvSpPr txBox="1"/>
            <p:nvPr/>
          </p:nvSpPr>
          <p:spPr>
            <a:xfrm>
              <a:off x="915" y="9567"/>
              <a:ext cx="4374" cy="66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Monitoring • Early </a:t>
              </a: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W</a:t>
              </a: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arning • Resilience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监測 • 预警 • 韧性</a:t>
              </a:r>
              <a:endParaRPr lang="zh-CN" altLang="en-US" sz="10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</p:txBody>
        </p:sp>
      </p:grpSp>
      <p:cxnSp>
        <p:nvCxnSpPr>
          <p:cNvPr id="220" name="直接连接符 219"/>
          <p:cNvCxnSpPr/>
          <p:nvPr/>
        </p:nvCxnSpPr>
        <p:spPr>
          <a:xfrm>
            <a:off x="569913" y="3374390"/>
            <a:ext cx="1105217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dash"/>
            <a:miter lim="8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cxnSp>
        <p:nvCxnSpPr>
          <p:cNvPr id="221" name="直接连接符 220"/>
          <p:cNvCxnSpPr/>
          <p:nvPr/>
        </p:nvCxnSpPr>
        <p:spPr>
          <a:xfrm>
            <a:off x="569913" y="5314315"/>
            <a:ext cx="1105217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dash"/>
            <a:miter lim="8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cxnSp>
        <p:nvCxnSpPr>
          <p:cNvPr id="222" name="直接连接符 221"/>
          <p:cNvCxnSpPr/>
          <p:nvPr/>
        </p:nvCxnSpPr>
        <p:spPr>
          <a:xfrm>
            <a:off x="569913" y="1466215"/>
            <a:ext cx="11052175" cy="0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dash"/>
            <a:miter lim="8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cxnSp>
        <p:nvCxnSpPr>
          <p:cNvPr id="223" name="直接连接符 222"/>
          <p:cNvCxnSpPr/>
          <p:nvPr/>
        </p:nvCxnSpPr>
        <p:spPr>
          <a:xfrm>
            <a:off x="7495540" y="2621280"/>
            <a:ext cx="1835785" cy="0"/>
          </a:xfrm>
          <a:prstGeom prst="line">
            <a:avLst/>
          </a:prstGeom>
          <a:ln>
            <a:solidFill>
              <a:schemeClr val="accent1">
                <a:alpha val="34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4" name="圆角矩形 223"/>
          <p:cNvSpPr/>
          <p:nvPr/>
        </p:nvSpPr>
        <p:spPr>
          <a:xfrm>
            <a:off x="7423150" y="1600200"/>
            <a:ext cx="4197350" cy="489585"/>
          </a:xfrm>
          <a:prstGeom prst="roundRect">
            <a:avLst>
              <a:gd name="adj" fmla="val 472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5" name="文本框 224"/>
          <p:cNvSpPr txBox="1"/>
          <p:nvPr/>
        </p:nvSpPr>
        <p:spPr>
          <a:xfrm>
            <a:off x="7432040" y="1579245"/>
            <a:ext cx="2666365" cy="51498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marR="0" algn="l" defTabSz="914400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1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Castrel AI</a:t>
            </a:r>
            <a:endParaRPr kumimoji="0" lang="zh-CN" altLang="en-US" sz="1100" b="1" i="0" u="none" strike="noStrike" cap="none" spc="0" normalizeH="0" baseline="0" dirty="0">
              <a:ln>
                <a:noFill/>
              </a:ln>
              <a:solidFill>
                <a:schemeClr val="accent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  <a:p>
            <a:pPr marL="0" marR="0" algn="l" defTabSz="914400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100" b="1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AI SRE Agents 集群</a:t>
            </a:r>
            <a:endParaRPr lang="zh-CN" altLang="en-US" sz="1100" b="1" dirty="0">
              <a:ln>
                <a:noFill/>
              </a:ln>
              <a:solidFill>
                <a:schemeClr val="tx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</p:txBody>
      </p:sp>
      <p:sp>
        <p:nvSpPr>
          <p:cNvPr id="227" name="圆角矩形 226"/>
          <p:cNvSpPr/>
          <p:nvPr/>
        </p:nvSpPr>
        <p:spPr>
          <a:xfrm>
            <a:off x="7423150" y="2175510"/>
            <a:ext cx="2110105" cy="489585"/>
          </a:xfrm>
          <a:prstGeom prst="roundRect">
            <a:avLst>
              <a:gd name="adj" fmla="val 472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8" name="文本框 227"/>
          <p:cNvSpPr txBox="1"/>
          <p:nvPr/>
        </p:nvSpPr>
        <p:spPr>
          <a:xfrm>
            <a:off x="7432040" y="2159635"/>
            <a:ext cx="2223135" cy="479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algn="l" defTabSz="914400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1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ITSM•ITAM•CMDB</a:t>
            </a:r>
            <a:endParaRPr lang="en-US" altLang="zh-CN" sz="1100" b="1" dirty="0">
              <a:ln>
                <a:noFill/>
              </a:ln>
              <a:solidFill>
                <a:schemeClr val="accent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  <a:p>
            <a:pPr marL="0" marR="0" algn="l" defTabSz="914400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100" b="1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流程管理</a:t>
            </a:r>
            <a:r>
              <a:rPr lang="en-US" altLang="zh-CN" sz="1100" b="1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·</a:t>
            </a:r>
            <a:r>
              <a:rPr lang="zh-CN" altLang="en-US" sz="1100" b="1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资产合规·数据治理</a:t>
            </a:r>
            <a:endParaRPr lang="zh-CN" altLang="en-US" sz="1100" b="1" dirty="0">
              <a:ln>
                <a:noFill/>
              </a:ln>
              <a:solidFill>
                <a:schemeClr val="tx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</p:txBody>
      </p:sp>
      <p:sp>
        <p:nvSpPr>
          <p:cNvPr id="230" name="圆角矩形 229"/>
          <p:cNvSpPr/>
          <p:nvPr/>
        </p:nvSpPr>
        <p:spPr>
          <a:xfrm>
            <a:off x="9602470" y="2175510"/>
            <a:ext cx="2018665" cy="489600"/>
          </a:xfrm>
          <a:prstGeom prst="roundRect">
            <a:avLst>
              <a:gd name="adj" fmla="val 472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1" name="文本框 230"/>
          <p:cNvSpPr txBox="1"/>
          <p:nvPr/>
        </p:nvSpPr>
        <p:spPr>
          <a:xfrm>
            <a:off x="9588500" y="2159635"/>
            <a:ext cx="2052955" cy="479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algn="l" defTabSz="914400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1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Observability Platform</a:t>
            </a:r>
            <a:endParaRPr lang="en-US" altLang="zh-CN" sz="1100" b="1" dirty="0">
              <a:ln>
                <a:noFill/>
              </a:ln>
              <a:solidFill>
                <a:schemeClr val="accent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  <a:p>
            <a:pPr marL="0" marR="0" algn="l" defTabSz="914400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100" b="1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可观测与稳定保障</a:t>
            </a:r>
            <a:endParaRPr lang="zh-CN" altLang="en-US" sz="1100" b="1" dirty="0">
              <a:ln>
                <a:noFill/>
              </a:ln>
              <a:solidFill>
                <a:schemeClr val="tx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</p:txBody>
      </p:sp>
      <p:sp>
        <p:nvSpPr>
          <p:cNvPr id="233" name="圆角矩形 232"/>
          <p:cNvSpPr/>
          <p:nvPr/>
        </p:nvSpPr>
        <p:spPr>
          <a:xfrm>
            <a:off x="7423150" y="3714115"/>
            <a:ext cx="1259840" cy="1259840"/>
          </a:xfrm>
          <a:prstGeom prst="roundRect">
            <a:avLst>
              <a:gd name="adj" fmla="val 257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4" name="文本框 233"/>
          <p:cNvSpPr txBox="1"/>
          <p:nvPr/>
        </p:nvSpPr>
        <p:spPr>
          <a:xfrm>
            <a:off x="7503160" y="3743960"/>
            <a:ext cx="1184910" cy="3879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marR="0" indent="0" algn="l" defTabSz="914400" rtl="0" fontAlgn="auto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1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DC Robot</a:t>
            </a:r>
            <a:endParaRPr lang="en-US" altLang="zh-CN" sz="1100" b="1" dirty="0">
              <a:ln>
                <a:noFill/>
              </a:ln>
              <a:solidFill>
                <a:schemeClr val="accent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  <a:p>
            <a:pPr marR="0" indent="0" algn="l" defTabSz="914400" rtl="0" fontAlgn="auto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100" b="1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数据中心具身智能</a:t>
            </a:r>
            <a:endParaRPr lang="zh-CN" altLang="en-US" sz="1100" b="1" dirty="0">
              <a:ln>
                <a:noFill/>
              </a:ln>
              <a:solidFill>
                <a:schemeClr val="tx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</p:txBody>
      </p:sp>
      <p:sp>
        <p:nvSpPr>
          <p:cNvPr id="235" name="文本框 234"/>
          <p:cNvSpPr txBox="1"/>
          <p:nvPr/>
        </p:nvSpPr>
        <p:spPr>
          <a:xfrm>
            <a:off x="7503160" y="4196715"/>
            <a:ext cx="1277620" cy="4229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lvl="0" algn="l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Early Fault Detection &amp; Prevention</a:t>
            </a:r>
            <a:endParaRPr lang="en-US" altLang="zh-CN" sz="800" dirty="0">
              <a:ln>
                <a:noFill/>
              </a:ln>
              <a:solidFill>
                <a:schemeClr val="tx2"/>
              </a:solidFill>
              <a:effectLst/>
              <a:uFillTx/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  <a:sym typeface="微软雅黑" panose="020B0502040204020203" charset="-122"/>
            </a:endParaRPr>
          </a:p>
          <a:p>
            <a:pPr lvl="0" algn="l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AI </a:t>
            </a:r>
            <a:r>
              <a:rPr lang="zh-CN" altLang="en-US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智能巡检 • 识别隐患</a:t>
            </a:r>
            <a:endParaRPr lang="zh-CN" altLang="en-US" sz="800" dirty="0">
              <a:ln>
                <a:noFill/>
              </a:ln>
              <a:solidFill>
                <a:schemeClr val="tx2"/>
              </a:solidFill>
              <a:effectLst/>
              <a:uFillTx/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  <a:sym typeface="微软雅黑" panose="020B0502040204020203" charset="-122"/>
            </a:endParaRPr>
          </a:p>
        </p:txBody>
      </p:sp>
      <p:sp>
        <p:nvSpPr>
          <p:cNvPr id="236" name="圆角矩形 235"/>
          <p:cNvSpPr/>
          <p:nvPr/>
        </p:nvSpPr>
        <p:spPr>
          <a:xfrm>
            <a:off x="10352405" y="3714115"/>
            <a:ext cx="1259840" cy="1259840"/>
          </a:xfrm>
          <a:prstGeom prst="roundRect">
            <a:avLst>
              <a:gd name="adj" fmla="val 2570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7" name="文本框 236"/>
          <p:cNvSpPr txBox="1"/>
          <p:nvPr/>
        </p:nvSpPr>
        <p:spPr>
          <a:xfrm>
            <a:off x="10429875" y="3743960"/>
            <a:ext cx="1184910" cy="3879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marR="0" indent="0" algn="l" defTabSz="914400" rtl="0" fontAlgn="auto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1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GPU Monitoring</a:t>
            </a:r>
            <a:endParaRPr lang="en-US" altLang="zh-CN" sz="1100" b="1" dirty="0">
              <a:ln>
                <a:noFill/>
              </a:ln>
              <a:solidFill>
                <a:schemeClr val="accent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  <a:p>
            <a:pPr marR="0" indent="0" algn="l" defTabSz="914400" rtl="0" fontAlgn="auto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100" b="1" dirty="0">
                <a:ln>
                  <a:noFill/>
                </a:ln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GPU</a:t>
            </a:r>
            <a:r>
              <a:rPr lang="zh-CN" altLang="en-US" sz="1100" b="1" dirty="0">
                <a:ln>
                  <a:noFill/>
                </a:ln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监控</a:t>
            </a:r>
            <a:endParaRPr lang="zh-CN" altLang="en-US" sz="1100" b="1" dirty="0">
              <a:ln>
                <a:noFill/>
              </a:ln>
              <a:solidFill>
                <a:schemeClr val="tx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</p:txBody>
      </p:sp>
      <p:sp>
        <p:nvSpPr>
          <p:cNvPr id="238" name="文本框 237"/>
          <p:cNvSpPr txBox="1"/>
          <p:nvPr/>
        </p:nvSpPr>
        <p:spPr>
          <a:xfrm>
            <a:off x="10429875" y="4196715"/>
            <a:ext cx="1207770" cy="6311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lvl="0" algn="l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GPU Monitoring 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rPr>
              <a:t>•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 Reliability </a:t>
            </a:r>
            <a:endParaRPr lang="en-US" altLang="zh-CN" sz="800" dirty="0">
              <a:ln>
                <a:noFill/>
              </a:ln>
              <a:solidFill>
                <a:schemeClr val="tx2"/>
              </a:solidFill>
              <a:effectLst/>
              <a:uFillTx/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  <a:sym typeface="微软雅黑" panose="020B0502040204020203" charset="-122"/>
            </a:endParaRPr>
          </a:p>
          <a:p>
            <a:pPr lvl="0" algn="l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算力监控 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rPr>
              <a:t>• 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可用性保障</a:t>
            </a:r>
            <a:endParaRPr lang="zh-CN" altLang="en-US" sz="800" dirty="0">
              <a:ln>
                <a:noFill/>
              </a:ln>
              <a:solidFill>
                <a:schemeClr val="tx2"/>
              </a:solidFill>
              <a:effectLst/>
              <a:uFillTx/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  <a:sym typeface="微软雅黑" panose="020B0502040204020203" charset="-122"/>
            </a:endParaRPr>
          </a:p>
        </p:txBody>
      </p:sp>
      <p:sp>
        <p:nvSpPr>
          <p:cNvPr id="239" name="圆角矩形 238"/>
          <p:cNvSpPr/>
          <p:nvPr/>
        </p:nvSpPr>
        <p:spPr>
          <a:xfrm>
            <a:off x="8742680" y="3714115"/>
            <a:ext cx="1548130" cy="1259840"/>
          </a:xfrm>
          <a:prstGeom prst="roundRect">
            <a:avLst>
              <a:gd name="adj" fmla="val 1512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0" name="文本框 239"/>
          <p:cNvSpPr txBox="1"/>
          <p:nvPr/>
        </p:nvSpPr>
        <p:spPr>
          <a:xfrm>
            <a:off x="8817610" y="3743960"/>
            <a:ext cx="1401445" cy="3879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lvl="0" indent="0" algn="l" fontAlgn="auto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1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DCIM System</a:t>
            </a:r>
            <a:endParaRPr lang="en-US" altLang="zh-CN" sz="1100" b="1" dirty="0">
              <a:ln>
                <a:noFill/>
              </a:ln>
              <a:solidFill>
                <a:schemeClr val="accent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  <a:p>
            <a:pPr lvl="0" indent="0" algn="l" fontAlgn="auto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100" b="1" dirty="0">
                <a:ln>
                  <a:noFill/>
                </a:ln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rPr>
              <a:t>数据中心基础设施管理</a:t>
            </a:r>
            <a:endParaRPr lang="zh-CN" altLang="en-US" sz="1100" b="1" dirty="0">
              <a:ln>
                <a:noFill/>
              </a:ln>
              <a:solidFill>
                <a:schemeClr val="tx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</p:txBody>
      </p:sp>
      <p:sp>
        <p:nvSpPr>
          <p:cNvPr id="241" name="文本框 240"/>
          <p:cNvSpPr txBox="1"/>
          <p:nvPr/>
        </p:nvSpPr>
        <p:spPr>
          <a:xfrm>
            <a:off x="8817610" y="4196715"/>
            <a:ext cx="1402080" cy="70485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l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Centralized Compliance 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rPr>
              <a:t>M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anagement 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rPr>
              <a:t>• 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monitoring 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rPr>
              <a:t>•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 Energy optimization</a:t>
            </a:r>
            <a:endParaRPr kumimoji="0" lang="en-US" altLang="zh-CN" sz="800" i="0" u="none" strike="noStrike" cap="none" spc="0" normalizeH="0" baseline="0" dirty="0">
              <a:ln>
                <a:noFill/>
              </a:ln>
              <a:solidFill>
                <a:schemeClr val="tx2"/>
              </a:solidFill>
              <a:effectLst/>
              <a:uFillTx/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  <a:sym typeface="微软雅黑" panose="020B0502040204020203" charset="-122"/>
            </a:endParaRPr>
          </a:p>
          <a:p>
            <a:pPr algn="l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</a:pP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管理集中合规 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rPr>
              <a:t>• 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实时监控 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rPr>
              <a:t>• </a:t>
            </a:r>
            <a:r>
              <a:rPr lang="en-US" altLang="zh-CN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rPr>
              <a:t>节能降耗</a:t>
            </a:r>
            <a:endParaRPr lang="zh-CN" altLang="en-US" sz="800" dirty="0">
              <a:ln>
                <a:noFill/>
              </a:ln>
              <a:solidFill>
                <a:schemeClr val="tx2"/>
              </a:solidFill>
              <a:effectLst/>
              <a:uFillTx/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  <a:sym typeface="微软雅黑" panose="020B0502040204020203" charset="-122"/>
            </a:endParaRPr>
          </a:p>
        </p:txBody>
      </p:sp>
      <p:sp>
        <p:nvSpPr>
          <p:cNvPr id="242" name="圆角矩形 241"/>
          <p:cNvSpPr/>
          <p:nvPr/>
        </p:nvSpPr>
        <p:spPr>
          <a:xfrm>
            <a:off x="7423150" y="5438140"/>
            <a:ext cx="4197985" cy="1151890"/>
          </a:xfrm>
          <a:prstGeom prst="roundRect">
            <a:avLst>
              <a:gd name="adj" fmla="val 2535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3" name="文本框 242"/>
          <p:cNvSpPr txBox="1"/>
          <p:nvPr/>
        </p:nvSpPr>
        <p:spPr>
          <a:xfrm>
            <a:off x="7432040" y="5438140"/>
            <a:ext cx="2689225" cy="479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algn="l" defTabSz="914400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1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+mn-ea"/>
              </a:rPr>
              <a:t>PowerGuard</a:t>
            </a:r>
            <a:endParaRPr lang="zh-CN" altLang="en-US" sz="1100" b="1" dirty="0">
              <a:ln>
                <a:noFill/>
              </a:ln>
              <a:solidFill>
                <a:schemeClr val="accent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+mn-ea"/>
            </a:endParaRPr>
          </a:p>
          <a:p>
            <a:pPr marL="0" marR="0" algn="l" defTabSz="914400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100" b="1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+mn-ea"/>
              </a:rPr>
              <a:t>智慧保电</a:t>
            </a:r>
            <a:endParaRPr lang="zh-CN" altLang="en-US" sz="1100" b="1" dirty="0">
              <a:ln>
                <a:noFill/>
              </a:ln>
              <a:solidFill>
                <a:schemeClr val="tx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+mn-ea"/>
            </a:endParaRPr>
          </a:p>
        </p:txBody>
      </p:sp>
      <p:sp>
        <p:nvSpPr>
          <p:cNvPr id="244" name="文本框 243"/>
          <p:cNvSpPr txBox="1"/>
          <p:nvPr/>
        </p:nvSpPr>
        <p:spPr>
          <a:xfrm>
            <a:off x="7432040" y="5906770"/>
            <a:ext cx="380682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buNone/>
            </a:pPr>
            <a:r>
              <a:rPr lang="zh-CN" altLang="en-US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rPr>
              <a:t>Status Monitoring · Risk Warning · Emergency Response</a:t>
            </a:r>
            <a:endParaRPr lang="zh-CN" altLang="en-US" sz="800" dirty="0">
              <a:ln>
                <a:noFill/>
              </a:ln>
              <a:solidFill>
                <a:schemeClr val="tx2"/>
              </a:solidFill>
              <a:effectLst/>
              <a:uFillTx/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</a:endParaRPr>
          </a:p>
          <a:p>
            <a:pPr algn="l">
              <a:buNone/>
            </a:pPr>
            <a:r>
              <a:rPr lang="zh-CN" altLang="en-US" sz="8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rPr>
              <a:t>状态监测·风险预警·应急处置·电压治理</a:t>
            </a:r>
            <a:endParaRPr lang="zh-CN" altLang="en-US" sz="800" dirty="0">
              <a:ln>
                <a:noFill/>
              </a:ln>
              <a:solidFill>
                <a:schemeClr val="tx2"/>
              </a:solidFill>
              <a:effectLst/>
              <a:uFillTx/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  <a:sym typeface="微软雅黑" panose="020B0502040204020203" charset="-122"/>
            </a:endParaRPr>
          </a:p>
        </p:txBody>
      </p:sp>
      <p:grpSp>
        <p:nvGrpSpPr>
          <p:cNvPr id="245" name="组合 244"/>
          <p:cNvGrpSpPr/>
          <p:nvPr/>
        </p:nvGrpSpPr>
        <p:grpSpPr>
          <a:xfrm rot="0">
            <a:off x="7524115" y="6282690"/>
            <a:ext cx="2940685" cy="215900"/>
            <a:chOff x="12453" y="9779"/>
            <a:chExt cx="4588" cy="340"/>
          </a:xfrm>
        </p:grpSpPr>
        <p:sp>
          <p:nvSpPr>
            <p:cNvPr id="246" name="圆角矩形 245"/>
            <p:cNvSpPr/>
            <p:nvPr>
              <p:custDataLst>
                <p:tags r:id="rId2"/>
              </p:custDataLst>
            </p:nvPr>
          </p:nvSpPr>
          <p:spPr>
            <a:xfrm>
              <a:off x="12453" y="9779"/>
              <a:ext cx="737" cy="340"/>
            </a:xfrm>
            <a:prstGeom prst="roundRect">
              <a:avLst>
                <a:gd name="adj" fmla="val 9653"/>
              </a:avLst>
            </a:prstGeom>
            <a:solidFill>
              <a:srgbClr val="D9D1FB"/>
            </a:solidFill>
            <a:ln w="12700" cap="flat" cmpd="sng">
              <a:noFill/>
              <a:prstDash val="solid"/>
              <a:miter lim="800000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ctr"/>
              <a:r>
                <a:rPr lang="zh-CN" altLang="en-US" sz="900">
                  <a:solidFill>
                    <a:schemeClr val="accent1"/>
                  </a:solidFill>
                  <a:latin typeface="Microsoft YaHei" panose="020B0502040204020203" charset="-122"/>
                  <a:ea typeface="Microsoft YaHei" panose="020B0502040204020203" charset="-122"/>
                </a:rPr>
                <a:t>发电</a:t>
              </a:r>
              <a:endParaRPr lang="zh-CN" altLang="en-US" sz="900">
                <a:solidFill>
                  <a:schemeClr val="accent1"/>
                </a:solidFill>
                <a:latin typeface="Microsoft YaHei" panose="020B0502040204020203" charset="-122"/>
                <a:ea typeface="Microsoft YaHei" panose="020B0502040204020203" charset="-122"/>
              </a:endParaRPr>
            </a:p>
          </p:txBody>
        </p:sp>
        <p:sp>
          <p:nvSpPr>
            <p:cNvPr id="247" name="圆角矩形 246"/>
            <p:cNvSpPr/>
            <p:nvPr>
              <p:custDataLst>
                <p:tags r:id="rId3"/>
              </p:custDataLst>
            </p:nvPr>
          </p:nvSpPr>
          <p:spPr>
            <a:xfrm>
              <a:off x="13416" y="9779"/>
              <a:ext cx="737" cy="340"/>
            </a:xfrm>
            <a:prstGeom prst="roundRect">
              <a:avLst>
                <a:gd name="adj" fmla="val 9653"/>
              </a:avLst>
            </a:prstGeom>
            <a:solidFill>
              <a:srgbClr val="D9D1FB"/>
            </a:solidFill>
            <a:ln w="12700" cap="flat" cmpd="sng">
              <a:noFill/>
              <a:prstDash val="solid"/>
              <a:miter lim="800000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900">
                  <a:solidFill>
                    <a:schemeClr val="accent1"/>
                  </a:solidFill>
                  <a:latin typeface="Microsoft YaHei" panose="020B0502040204020203" charset="-122"/>
                  <a:ea typeface="Microsoft YaHei" panose="020B0502040204020203" charset="-122"/>
                  <a:sym typeface="+mn-ea"/>
                </a:rPr>
                <a:t>输电</a:t>
              </a:r>
              <a:endParaRPr lang="zh-CN" altLang="en-US" sz="900">
                <a:solidFill>
                  <a:schemeClr val="accent1"/>
                </a:solidFill>
                <a:latin typeface="Microsoft YaHei" panose="020B0502040204020203" charset="-122"/>
                <a:ea typeface="Microsoft YaHei" panose="020B0502040204020203" charset="-122"/>
                <a:sym typeface="+mn-ea"/>
              </a:endParaRPr>
            </a:p>
          </p:txBody>
        </p:sp>
        <p:sp>
          <p:nvSpPr>
            <p:cNvPr id="248" name="圆角矩形 247"/>
            <p:cNvSpPr/>
            <p:nvPr>
              <p:custDataLst>
                <p:tags r:id="rId4"/>
              </p:custDataLst>
            </p:nvPr>
          </p:nvSpPr>
          <p:spPr>
            <a:xfrm>
              <a:off x="14379" y="9779"/>
              <a:ext cx="737" cy="340"/>
            </a:xfrm>
            <a:prstGeom prst="roundRect">
              <a:avLst>
                <a:gd name="adj" fmla="val 9653"/>
              </a:avLst>
            </a:prstGeom>
            <a:solidFill>
              <a:srgbClr val="D9D1FB"/>
            </a:solidFill>
            <a:ln w="12700" cap="flat" cmpd="sng">
              <a:noFill/>
              <a:prstDash val="solid"/>
              <a:miter lim="800000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900">
                  <a:solidFill>
                    <a:schemeClr val="accent1"/>
                  </a:solidFill>
                  <a:latin typeface="Microsoft YaHei" panose="020B0502040204020203" charset="-122"/>
                  <a:ea typeface="Microsoft YaHei" panose="020B0502040204020203" charset="-122"/>
                  <a:sym typeface="+mn-ea"/>
                </a:rPr>
                <a:t>变电</a:t>
              </a:r>
              <a:endParaRPr lang="zh-CN" altLang="en-US" sz="900">
                <a:solidFill>
                  <a:schemeClr val="accent1"/>
                </a:solidFill>
                <a:latin typeface="Microsoft YaHei" panose="020B0502040204020203" charset="-122"/>
                <a:ea typeface="Microsoft YaHei" panose="020B0502040204020203" charset="-122"/>
                <a:sym typeface="+mn-ea"/>
              </a:endParaRPr>
            </a:p>
          </p:txBody>
        </p:sp>
        <p:sp>
          <p:nvSpPr>
            <p:cNvPr id="249" name="圆角矩形 248"/>
            <p:cNvSpPr/>
            <p:nvPr>
              <p:custDataLst>
                <p:tags r:id="rId5"/>
              </p:custDataLst>
            </p:nvPr>
          </p:nvSpPr>
          <p:spPr>
            <a:xfrm>
              <a:off x="15342" y="9779"/>
              <a:ext cx="737" cy="340"/>
            </a:xfrm>
            <a:prstGeom prst="roundRect">
              <a:avLst>
                <a:gd name="adj" fmla="val 9653"/>
              </a:avLst>
            </a:prstGeom>
            <a:solidFill>
              <a:srgbClr val="D9D1FB"/>
            </a:solidFill>
            <a:ln w="12700" cap="flat" cmpd="sng">
              <a:noFill/>
              <a:prstDash val="solid"/>
              <a:miter lim="800000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900">
                  <a:solidFill>
                    <a:schemeClr val="accent1"/>
                  </a:solidFill>
                  <a:latin typeface="Microsoft YaHei" panose="020B0502040204020203" charset="-122"/>
                  <a:ea typeface="Microsoft YaHei" panose="020B0502040204020203" charset="-122"/>
                  <a:sym typeface="+mn-ea"/>
                </a:rPr>
                <a:t>配电</a:t>
              </a:r>
              <a:endParaRPr lang="zh-CN" altLang="en-US" sz="900">
                <a:solidFill>
                  <a:schemeClr val="accent1"/>
                </a:solidFill>
                <a:latin typeface="Microsoft YaHei" panose="020B0502040204020203" charset="-122"/>
                <a:ea typeface="Microsoft YaHei" panose="020B0502040204020203" charset="-122"/>
                <a:sym typeface="+mn-ea"/>
              </a:endParaRPr>
            </a:p>
          </p:txBody>
        </p:sp>
        <p:sp>
          <p:nvSpPr>
            <p:cNvPr id="250" name="圆角矩形 249"/>
            <p:cNvSpPr/>
            <p:nvPr>
              <p:custDataLst>
                <p:tags r:id="rId6"/>
              </p:custDataLst>
            </p:nvPr>
          </p:nvSpPr>
          <p:spPr>
            <a:xfrm>
              <a:off x="16305" y="9779"/>
              <a:ext cx="737" cy="340"/>
            </a:xfrm>
            <a:prstGeom prst="roundRect">
              <a:avLst>
                <a:gd name="adj" fmla="val 9653"/>
              </a:avLst>
            </a:prstGeom>
            <a:solidFill>
              <a:srgbClr val="D9D1FB"/>
            </a:solidFill>
            <a:ln w="12700" cap="flat" cmpd="sng">
              <a:noFill/>
              <a:prstDash val="solid"/>
              <a:miter lim="800000"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r>
                <a:rPr lang="zh-CN" altLang="en-US" sz="900">
                  <a:solidFill>
                    <a:schemeClr val="accent1"/>
                  </a:solidFill>
                  <a:latin typeface="Microsoft YaHei" panose="020B0502040204020203" charset="-122"/>
                  <a:ea typeface="Microsoft YaHei" panose="020B0502040204020203" charset="-122"/>
                  <a:sym typeface="+mn-ea"/>
                </a:rPr>
                <a:t>用电</a:t>
              </a:r>
              <a:endParaRPr lang="zh-CN" altLang="en-US" sz="900">
                <a:solidFill>
                  <a:schemeClr val="accent1"/>
                </a:solidFill>
                <a:latin typeface="Microsoft YaHei" panose="020B0502040204020203" charset="-122"/>
                <a:ea typeface="Microsoft YaHei" panose="020B0502040204020203" charset="-122"/>
                <a:sym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695065" y="1565910"/>
            <a:ext cx="3370580" cy="5106035"/>
            <a:chOff x="5819" y="2466"/>
            <a:chExt cx="5308" cy="8041"/>
          </a:xfrm>
        </p:grpSpPr>
        <p:sp>
          <p:nvSpPr>
            <p:cNvPr id="251" name="圆柱形 250"/>
            <p:cNvSpPr/>
            <p:nvPr/>
          </p:nvSpPr>
          <p:spPr>
            <a:xfrm>
              <a:off x="5819" y="8309"/>
              <a:ext cx="5308" cy="2199"/>
            </a:xfrm>
            <a:prstGeom prst="can">
              <a:avLst/>
            </a:prstGeom>
            <a:ln w="12700" cap="flat" cmpd="sng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b="1">
                  <a:latin typeface="Microsoft YaHei Semibold" panose="020B0502040204020203" charset="-122"/>
                  <a:ea typeface="Microsoft YaHei Semibold" panose="020B0502040204020203" charset="-122"/>
                  <a:sym typeface="微软雅黑" panose="020B0502040204020203" charset="-122"/>
                </a:rPr>
                <a:t>Layer 1</a:t>
              </a:r>
              <a:endParaRPr lang="zh-CN" altLang="en-US" sz="1400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Energy</a:t>
              </a:r>
              <a:endParaRPr lang="zh-CN" altLang="en-US" sz="1200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能源/电力</a:t>
              </a:r>
              <a:endParaRPr lang="zh-CN" altLang="en-US" sz="1200">
                <a:sym typeface="微软雅黑" panose="020B0502040204020203" charset="-122"/>
              </a:endParaRPr>
            </a:p>
          </p:txBody>
        </p:sp>
        <p:sp>
          <p:nvSpPr>
            <p:cNvPr id="252" name="圆柱形 251"/>
            <p:cNvSpPr/>
            <p:nvPr/>
          </p:nvSpPr>
          <p:spPr>
            <a:xfrm>
              <a:off x="6231" y="6805"/>
              <a:ext cx="4484" cy="1909"/>
            </a:xfrm>
            <a:prstGeom prst="can">
              <a:avLst/>
            </a:prstGeom>
            <a:solidFill>
              <a:srgbClr val="6C5D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b="1">
                  <a:latin typeface="Microsoft YaHei Semibold" panose="020B0502040204020203" charset="-122"/>
                  <a:ea typeface="Microsoft YaHei Semibold" panose="020B0502040204020203" charset="-122"/>
                  <a:sym typeface="微软雅黑" panose="020B0502040204020203" charset="-122"/>
                </a:rPr>
                <a:t>Layer 2</a:t>
              </a:r>
              <a:endParaRPr lang="zh-CN" altLang="en-US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Chips &amp; Systems</a:t>
              </a:r>
              <a:endParaRPr lang="zh-CN" altLang="en-US" sz="1200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芯片与计算集</a:t>
              </a:r>
              <a:endParaRPr lang="zh-CN" altLang="en-US" sz="1200">
                <a:sym typeface="微软雅黑" panose="020B0502040204020203" charset="-122"/>
              </a:endParaRPr>
            </a:p>
          </p:txBody>
        </p:sp>
        <p:sp>
          <p:nvSpPr>
            <p:cNvPr id="253" name="圆柱形 252"/>
            <p:cNvSpPr/>
            <p:nvPr/>
          </p:nvSpPr>
          <p:spPr>
            <a:xfrm>
              <a:off x="6650" y="5194"/>
              <a:ext cx="3646" cy="1988"/>
            </a:xfrm>
            <a:prstGeom prst="can">
              <a:avLst/>
            </a:prstGeom>
            <a:solidFill>
              <a:srgbClr val="8D7F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b="1">
                  <a:latin typeface="Microsoft YaHei Semibold" panose="020B0502040204020203" charset="-122"/>
                  <a:ea typeface="Microsoft YaHei Semibold" panose="020B0502040204020203" charset="-122"/>
                  <a:sym typeface="微软雅黑" panose="020B0502040204020203" charset="-122"/>
                </a:rPr>
                <a:t>Layer 3</a:t>
              </a:r>
              <a:endParaRPr lang="zh-CN" altLang="en-US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Infrastructure</a:t>
              </a:r>
              <a:endParaRPr lang="zh-CN" altLang="en-US" sz="1200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基础设施/数据中心</a:t>
              </a:r>
              <a:endParaRPr lang="zh-CN" altLang="en-US" sz="1200">
                <a:sym typeface="微软雅黑" panose="020B0502040204020203" charset="-122"/>
              </a:endParaRPr>
            </a:p>
          </p:txBody>
        </p:sp>
        <p:sp>
          <p:nvSpPr>
            <p:cNvPr id="254" name="圆柱形 253"/>
            <p:cNvSpPr/>
            <p:nvPr/>
          </p:nvSpPr>
          <p:spPr>
            <a:xfrm>
              <a:off x="6935" y="3878"/>
              <a:ext cx="3076" cy="1669"/>
            </a:xfrm>
            <a:prstGeom prst="can">
              <a:avLst/>
            </a:prstGeom>
            <a:solidFill>
              <a:srgbClr val="B8ADF3"/>
            </a:solidFill>
            <a:ln w="12700" cap="flat">
              <a:solidFill>
                <a:schemeClr val="accent1">
                  <a:alpha val="32000"/>
                </a:schemeClr>
              </a:solidFill>
              <a:prstDash val="solid"/>
              <a:miter lim="8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noAutofit/>
            </a:bodyPr>
            <a:lstStyle/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1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Layer 4</a:t>
              </a:r>
              <a:endParaRPr kumimoji="0" lang="zh-CN" altLang="en-US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Models</a:t>
              </a:r>
              <a:endParaRPr kumimoji="0" lang="zh-CN" altLang="en-US" sz="12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Al模型</a:t>
              </a:r>
              <a:endParaRPr kumimoji="0" lang="zh-CN" altLang="en-US" sz="12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255" name="圆柱形 254"/>
            <p:cNvSpPr/>
            <p:nvPr/>
          </p:nvSpPr>
          <p:spPr>
            <a:xfrm>
              <a:off x="7245" y="2466"/>
              <a:ext cx="2456" cy="1669"/>
            </a:xfrm>
            <a:prstGeom prst="can">
              <a:avLst/>
            </a:prstGeom>
            <a:solidFill>
              <a:schemeClr val="accent6"/>
            </a:solidFill>
            <a:ln w="12700" cap="flat">
              <a:solidFill>
                <a:schemeClr val="accent1">
                  <a:alpha val="23000"/>
                </a:schemeClr>
              </a:solidFill>
              <a:prstDash val="solid"/>
              <a:miter lim="8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noAutofit/>
            </a:bodyPr>
            <a:lstStyle/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1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Layer 5</a:t>
              </a:r>
              <a:endParaRPr kumimoji="0" lang="zh-CN" altLang="en-US" sz="14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Applications</a:t>
              </a:r>
              <a:endParaRPr kumimoji="0" lang="zh-CN" altLang="en-US" sz="12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行业应用</a:t>
              </a:r>
              <a:endParaRPr kumimoji="0" lang="zh-CN" altLang="en-US" sz="12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</p:grpSp>
      <p:sp>
        <p:nvSpPr>
          <p:cNvPr id="6" name="同侧圆角矩形 5"/>
          <p:cNvSpPr/>
          <p:nvPr/>
        </p:nvSpPr>
        <p:spPr>
          <a:xfrm rot="16200000">
            <a:off x="7196357" y="1826992"/>
            <a:ext cx="489585" cy="3600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同侧圆角矩形 6"/>
          <p:cNvSpPr/>
          <p:nvPr/>
        </p:nvSpPr>
        <p:spPr>
          <a:xfrm rot="16200000">
            <a:off x="7196350" y="2402310"/>
            <a:ext cx="489600" cy="3600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同侧圆角矩形 7"/>
          <p:cNvSpPr/>
          <p:nvPr/>
        </p:nvSpPr>
        <p:spPr>
          <a:xfrm rot="16200000">
            <a:off x="9375670" y="2402310"/>
            <a:ext cx="489600" cy="3600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同侧圆角矩形 8"/>
          <p:cNvSpPr/>
          <p:nvPr/>
        </p:nvSpPr>
        <p:spPr>
          <a:xfrm rot="16200000">
            <a:off x="6811150" y="4325955"/>
            <a:ext cx="1260000" cy="3600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同侧圆角矩形 9"/>
          <p:cNvSpPr/>
          <p:nvPr/>
        </p:nvSpPr>
        <p:spPr>
          <a:xfrm rot="16200000">
            <a:off x="8130680" y="4325955"/>
            <a:ext cx="1260000" cy="3600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同侧圆角矩形 10"/>
          <p:cNvSpPr/>
          <p:nvPr/>
        </p:nvSpPr>
        <p:spPr>
          <a:xfrm rot="16200000">
            <a:off x="9740405" y="4325955"/>
            <a:ext cx="1260000" cy="3600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同侧圆角矩形 11"/>
          <p:cNvSpPr/>
          <p:nvPr/>
        </p:nvSpPr>
        <p:spPr>
          <a:xfrm rot="16200000">
            <a:off x="6865150" y="5996140"/>
            <a:ext cx="1152000" cy="36000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7"/>
            </p:custDataLst>
          </p:nvPr>
        </p:nvSpPr>
        <p:spPr>
          <a:xfrm>
            <a:off x="220345" y="258128"/>
            <a:ext cx="11260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思源宋体 CN Heavy" panose="02020300000000000000" pitchFamily="18" charset="-122"/>
                <a:ea typeface="思源宋体 CN Heavy" panose="02020300000000000000" pitchFamily="18" charset="-122"/>
              </a:defRPr>
            </a:lvl1pPr>
          </a:lstStyle>
          <a:p>
            <a:r>
              <a:rPr lang="en-US" altLang="zh-CN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Full-Stack AI Reliability</a:t>
            </a:r>
            <a:endParaRPr lang="zh-CN" altLang="en-US" sz="2000" b="1" dirty="0">
              <a:solidFill>
                <a:srgbClr val="6246E8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7423150" y="2747645"/>
            <a:ext cx="4198620" cy="489585"/>
          </a:xfrm>
          <a:prstGeom prst="roundRect">
            <a:avLst>
              <a:gd name="adj" fmla="val 4727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409180" y="2731770"/>
            <a:ext cx="1800860" cy="4794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marR="0" algn="l" defTabSz="914400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altLang="zh-CN" sz="11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AI-MaaS</a:t>
            </a:r>
            <a:endParaRPr lang="zh-CN" altLang="en-US" sz="1100" b="1" dirty="0">
              <a:solidFill>
                <a:srgbClr val="6246E8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  <a:p>
            <a:pPr marL="0" marR="0" algn="l" defTabSz="914400" rtl="0" fontAlgn="auto" latinLnBrk="0" hangingPunct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zh-CN" altLang="en-US" sz="1100" b="1" dirty="0">
                <a:ln>
                  <a:noFill/>
                </a:ln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+mn-ea"/>
              </a:rPr>
              <a:t>AI聚合平台</a:t>
            </a:r>
            <a:endParaRPr lang="zh-CN" altLang="en-US" sz="1100" b="1" dirty="0">
              <a:ln>
                <a:noFill/>
              </a:ln>
              <a:solidFill>
                <a:schemeClr val="tx1"/>
              </a:solidFill>
              <a:effectLst/>
              <a:uFillTx/>
              <a:latin typeface="Microsoft YaHei Semibold" panose="020B0502040204020203" charset="-122"/>
              <a:ea typeface="Microsoft YaHei Semibold" panose="020B0502040204020203" charset="-122"/>
              <a:cs typeface="Microsoft YaHei Semibold" panose="020B0502040204020203" charset="-122"/>
              <a:sym typeface="微软雅黑" panose="020B0502040204020203" charset="-122"/>
            </a:endParaRPr>
          </a:p>
        </p:txBody>
      </p:sp>
      <p:sp>
        <p:nvSpPr>
          <p:cNvPr id="5" name="同侧圆角矩形 4"/>
          <p:cNvSpPr/>
          <p:nvPr/>
        </p:nvSpPr>
        <p:spPr>
          <a:xfrm rot="16200000">
            <a:off x="7195185" y="2974340"/>
            <a:ext cx="489585" cy="36195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/Users/edy/Downloads/架构图中文新.jpg架构图中文新"/>
          <p:cNvPicPr>
            <a:picLocks noChangeAspect="1"/>
          </p:cNvPicPr>
          <p:nvPr/>
        </p:nvPicPr>
        <p:blipFill>
          <a:blip r:embed="rId1"/>
          <a:srcRect t="2" b="2"/>
          <a:stretch>
            <a:fillRect/>
          </a:stretch>
        </p:blipFill>
        <p:spPr>
          <a:xfrm>
            <a:off x="-33655" y="-25400"/>
            <a:ext cx="12259310" cy="69024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6" name="矩形 65"/>
          <p:cNvSpPr/>
          <p:nvPr>
            <p:custDataLst>
              <p:tags r:id="rId1"/>
            </p:custDataLst>
          </p:nvPr>
        </p:nvSpPr>
        <p:spPr>
          <a:xfrm>
            <a:off x="0" y="4744720"/>
            <a:ext cx="12192000" cy="211264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8" name="矩形 57"/>
          <p:cNvSpPr/>
          <p:nvPr/>
        </p:nvSpPr>
        <p:spPr>
          <a:xfrm flipH="1">
            <a:off x="220345" y="206375"/>
            <a:ext cx="36195" cy="502285"/>
          </a:xfrm>
          <a:prstGeom prst="rect">
            <a:avLst/>
          </a:prstGeom>
          <a:solidFill>
            <a:srgbClr val="624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220345" y="258128"/>
            <a:ext cx="11260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思源宋体 CN Heavy" panose="02020300000000000000" pitchFamily="18" charset="-122"/>
                <a:ea typeface="思源宋体 CN Heavy" panose="02020300000000000000" pitchFamily="18" charset="-122"/>
              </a:defRPr>
            </a:lvl1pPr>
          </a:lstStyle>
          <a:p>
            <a:r>
              <a:rPr lang="en-US" altLang="zh-CN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AI SRE — Castrel AI</a:t>
            </a:r>
            <a:endParaRPr lang="zh-CN" altLang="en-US" sz="2000" b="1" dirty="0">
              <a:solidFill>
                <a:srgbClr val="6246E8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 rot="0">
            <a:off x="1876743" y="1219835"/>
            <a:ext cx="8438515" cy="4709160"/>
            <a:chOff x="433" y="1820"/>
            <a:chExt cx="13289" cy="7416"/>
          </a:xfrm>
        </p:grpSpPr>
        <p:pic>
          <p:nvPicPr>
            <p:cNvPr id="8" name="图片 7" descr="/Users/liuzhuzi/Downloads/xNhZHiZnD9r01nNkal0tQU_1777512027506_na1fn_L2hvbWUvdWJ1bnR1L291dHB1dC9haXNyZV9wdXJwbGVfdHJhbnNwYXJlbnQ.pngxNhZHiZnD9r01nNkal0tQU_1777512027506_na1fn_L2hvbWUvdWJ1bnR1L291dHB1dC9haXNyZV9wdXJwbGVfdHJhbnNwYXJlbnQ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rcRect/>
            <a:stretch>
              <a:fillRect/>
            </a:stretch>
          </p:blipFill>
          <p:spPr>
            <a:xfrm rot="21300000">
              <a:off x="7481" y="1820"/>
              <a:ext cx="2448" cy="2448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433" y="2637"/>
              <a:ext cx="13289" cy="6599"/>
              <a:chOff x="6190" y="2637"/>
              <a:chExt cx="13289" cy="6599"/>
            </a:xfrm>
          </p:grpSpPr>
          <p:pic>
            <p:nvPicPr>
              <p:cNvPr id="10" name="图片 9" descr="/Users/huangxiao/Library/Containers/com.kingsoft.wpsoffice.mac/Data/tmp/kaimatting/20260121203002/output_aiMatting_20260121203004.pngoutput_aiMatting_20260121203004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/>
              <a:stretch>
                <a:fillRect/>
              </a:stretch>
            </p:blipFill>
            <p:spPr>
              <a:xfrm>
                <a:off x="8530" y="5141"/>
                <a:ext cx="1497" cy="1497"/>
              </a:xfrm>
              <a:prstGeom prst="rect">
                <a:avLst/>
              </a:prstGeom>
            </p:spPr>
          </p:pic>
          <p:pic>
            <p:nvPicPr>
              <p:cNvPr id="11" name="图片 10" descr="/Users/huangxiao/Library/Containers/com.kingsoft.wpsoffice.mac/Data/tmp/kaimatting/20260121202953/output_aiMatting_20260121202957.pngoutput_aiMatting_20260121202957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8"/>
              <a:stretch>
                <a:fillRect/>
              </a:stretch>
            </p:blipFill>
            <p:spPr>
              <a:xfrm>
                <a:off x="9761" y="3907"/>
                <a:ext cx="1837" cy="1837"/>
              </a:xfrm>
              <a:prstGeom prst="rect">
                <a:avLst/>
              </a:prstGeom>
            </p:spPr>
          </p:pic>
          <p:pic>
            <p:nvPicPr>
              <p:cNvPr id="12" name="图片 11" descr="/Users/huangxiao/Library/Containers/com.kingsoft.wpsoffice.mac/Data/tmp/kaimatting/20260121202921/output_aiMatting_20260121202951.pngoutput_aiMatting_20260121202951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0"/>
              <a:stretch>
                <a:fillRect/>
              </a:stretch>
            </p:blipFill>
            <p:spPr>
              <a:xfrm>
                <a:off x="11238" y="2687"/>
                <a:ext cx="1609" cy="1609"/>
              </a:xfrm>
              <a:prstGeom prst="rect">
                <a:avLst/>
              </a:prstGeom>
            </p:spPr>
          </p:pic>
          <p:pic>
            <p:nvPicPr>
              <p:cNvPr id="28" name="图片 27" descr="/Users/liuzhuzi/Downloads/render1_blue_transparent.pngrender1_blue_transparent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2"/>
              <a:srcRect/>
              <a:stretch>
                <a:fillRect/>
              </a:stretch>
            </p:blipFill>
            <p:spPr>
              <a:xfrm>
                <a:off x="11360" y="5024"/>
                <a:ext cx="1526" cy="1526"/>
              </a:xfrm>
              <a:prstGeom prst="rect">
                <a:avLst/>
              </a:prstGeom>
            </p:spPr>
          </p:pic>
          <p:pic>
            <p:nvPicPr>
              <p:cNvPr id="29" name="图片 28" descr="/Users/liuzhuzi/Downloads/render2_blue_transparent.pngrender2_blue_transparent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14"/>
              <a:srcRect/>
              <a:stretch>
                <a:fillRect/>
              </a:stretch>
            </p:blipFill>
            <p:spPr>
              <a:xfrm>
                <a:off x="13721" y="5085"/>
                <a:ext cx="1329" cy="1329"/>
              </a:xfrm>
              <a:prstGeom prst="rect">
                <a:avLst/>
              </a:prstGeom>
            </p:spPr>
          </p:pic>
          <p:pic>
            <p:nvPicPr>
              <p:cNvPr id="30" name="图片 29" descr="/Users/liuzhuzi/Downloads/render3_blue_transparent.pngrender3_blue_transparent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16"/>
              <a:srcRect/>
              <a:stretch>
                <a:fillRect/>
              </a:stretch>
            </p:blipFill>
            <p:spPr>
              <a:xfrm>
                <a:off x="12301" y="6065"/>
                <a:ext cx="1526" cy="1526"/>
              </a:xfrm>
              <a:prstGeom prst="rect">
                <a:avLst/>
              </a:prstGeom>
            </p:spPr>
          </p:pic>
          <p:pic>
            <p:nvPicPr>
              <p:cNvPr id="37" name="图片 36" descr="/Users/liuzhuzi/Downloads/render4_blue_transparent.pngrender4_blue_transparent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18"/>
              <a:srcRect/>
              <a:stretch>
                <a:fillRect/>
              </a:stretch>
            </p:blipFill>
            <p:spPr>
              <a:xfrm>
                <a:off x="10660" y="7371"/>
                <a:ext cx="1526" cy="1526"/>
              </a:xfrm>
              <a:prstGeom prst="rect">
                <a:avLst/>
              </a:prstGeom>
            </p:spPr>
          </p:pic>
          <p:cxnSp>
            <p:nvCxnSpPr>
              <p:cNvPr id="57" name="直接连接符 56"/>
              <p:cNvCxnSpPr/>
              <p:nvPr/>
            </p:nvCxnSpPr>
            <p:spPr>
              <a:xfrm flipV="1">
                <a:off x="9688" y="5185"/>
                <a:ext cx="445" cy="408"/>
              </a:xfrm>
              <a:prstGeom prst="line">
                <a:avLst/>
              </a:prstGeom>
              <a:ln w="57150">
                <a:solidFill>
                  <a:srgbClr val="BB8DF8"/>
                </a:solidFill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59" name="直接连接符 58"/>
              <p:cNvCxnSpPr/>
              <p:nvPr/>
            </p:nvCxnSpPr>
            <p:spPr>
              <a:xfrm>
                <a:off x="12284" y="6224"/>
                <a:ext cx="496" cy="414"/>
              </a:xfrm>
              <a:prstGeom prst="line">
                <a:avLst/>
              </a:prstGeom>
              <a:ln w="57150">
                <a:solidFill>
                  <a:srgbClr val="1759FF">
                    <a:alpha val="50000"/>
                  </a:srgbClr>
                </a:solidFill>
                <a:headEnd type="triangle" w="med" len="med"/>
                <a:tailEnd type="none" w="med" len="med"/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63" name="直接连接符 62"/>
              <p:cNvCxnSpPr/>
              <p:nvPr>
                <p:custDataLst>
                  <p:tags r:id="rId19"/>
                </p:custDataLst>
              </p:nvPr>
            </p:nvCxnSpPr>
            <p:spPr>
              <a:xfrm flipH="1">
                <a:off x="11156" y="6509"/>
                <a:ext cx="1377" cy="1129"/>
              </a:xfrm>
              <a:prstGeom prst="line">
                <a:avLst/>
              </a:prstGeom>
              <a:ln w="57150">
                <a:solidFill>
                  <a:srgbClr val="1759FF">
                    <a:alpha val="50000"/>
                  </a:srgbClr>
                </a:solidFill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>
                <p:custDataLst>
                  <p:tags r:id="rId20"/>
                </p:custDataLst>
              </p:nvPr>
            </p:nvCxnSpPr>
            <p:spPr>
              <a:xfrm flipH="1">
                <a:off x="12532" y="5326"/>
                <a:ext cx="1477" cy="1183"/>
              </a:xfrm>
              <a:prstGeom prst="line">
                <a:avLst/>
              </a:prstGeom>
              <a:ln w="57150">
                <a:solidFill>
                  <a:srgbClr val="1759FF">
                    <a:alpha val="50000"/>
                  </a:srgbClr>
                </a:solidFill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68" name="直接连接符 67"/>
              <p:cNvCxnSpPr/>
              <p:nvPr/>
            </p:nvCxnSpPr>
            <p:spPr>
              <a:xfrm>
                <a:off x="11125" y="7599"/>
                <a:ext cx="197" cy="267"/>
              </a:xfrm>
              <a:prstGeom prst="line">
                <a:avLst/>
              </a:prstGeom>
              <a:ln w="57150">
                <a:solidFill>
                  <a:srgbClr val="1759FF">
                    <a:alpha val="50000"/>
                  </a:srgbClr>
                </a:solidFill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72" name="直接连接符 71"/>
              <p:cNvCxnSpPr/>
              <p:nvPr/>
            </p:nvCxnSpPr>
            <p:spPr>
              <a:xfrm>
                <a:off x="13997" y="5269"/>
                <a:ext cx="166" cy="166"/>
              </a:xfrm>
              <a:prstGeom prst="line">
                <a:avLst/>
              </a:prstGeom>
              <a:ln w="57150">
                <a:solidFill>
                  <a:srgbClr val="1759FF">
                    <a:alpha val="50000"/>
                  </a:srgbClr>
                </a:solidFill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/>
              <p:nvPr/>
            </p:nvCxnSpPr>
            <p:spPr>
              <a:xfrm>
                <a:off x="11195" y="5148"/>
                <a:ext cx="541" cy="586"/>
              </a:xfrm>
              <a:prstGeom prst="line">
                <a:avLst/>
              </a:prstGeom>
              <a:ln w="57150">
                <a:solidFill>
                  <a:srgbClr val="6246E8"/>
                </a:solidFill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74" name="圆角矩形 73"/>
              <p:cNvSpPr/>
              <p:nvPr/>
            </p:nvSpPr>
            <p:spPr>
              <a:xfrm>
                <a:off x="6190" y="5636"/>
                <a:ext cx="1372" cy="490"/>
              </a:xfrm>
              <a:prstGeom prst="roundRect">
                <a:avLst>
                  <a:gd name="adj" fmla="val 50000"/>
                </a:avLst>
              </a:prstGeom>
              <a:solidFill>
                <a:srgbClr val="7030A0">
                  <a:alpha val="85000"/>
                </a:srgbClr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1200" b="1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ITSM</a:t>
                </a:r>
                <a:endParaRPr kumimoji="0" lang="en-US" altLang="zh-CN" sz="1200" b="1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endParaRPr>
              </a:p>
            </p:txBody>
          </p:sp>
          <p:sp>
            <p:nvSpPr>
              <p:cNvPr id="75" name="圆角矩形 74"/>
              <p:cNvSpPr/>
              <p:nvPr/>
            </p:nvSpPr>
            <p:spPr>
              <a:xfrm>
                <a:off x="15842" y="6728"/>
                <a:ext cx="1655" cy="490"/>
              </a:xfrm>
              <a:prstGeom prst="roundRect">
                <a:avLst>
                  <a:gd name="adj" fmla="val 50000"/>
                </a:avLst>
              </a:prstGeom>
              <a:solidFill>
                <a:srgbClr val="1759FF"/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1200" b="1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O11y-APM</a:t>
                </a:r>
                <a:endParaRPr kumimoji="0" lang="en-US" altLang="zh-CN" sz="1200" b="1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endParaRPr>
              </a:p>
            </p:txBody>
          </p:sp>
          <p:sp>
            <p:nvSpPr>
              <p:cNvPr id="76" name="圆角矩形 75"/>
              <p:cNvSpPr/>
              <p:nvPr/>
            </p:nvSpPr>
            <p:spPr>
              <a:xfrm>
                <a:off x="15855" y="5155"/>
                <a:ext cx="1655" cy="490"/>
              </a:xfrm>
              <a:prstGeom prst="roundRect">
                <a:avLst>
                  <a:gd name="adj" fmla="val 50000"/>
                </a:avLst>
              </a:prstGeom>
              <a:solidFill>
                <a:srgbClr val="1759FF"/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1200" b="1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O11y-Log</a:t>
                </a:r>
                <a:endParaRPr kumimoji="0" lang="en-US" altLang="zh-CN" sz="1200" b="1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endParaRPr>
              </a:p>
            </p:txBody>
          </p:sp>
          <p:sp>
            <p:nvSpPr>
              <p:cNvPr id="77" name="圆角矩形 76"/>
              <p:cNvSpPr/>
              <p:nvPr/>
            </p:nvSpPr>
            <p:spPr>
              <a:xfrm>
                <a:off x="13473" y="7990"/>
                <a:ext cx="1622" cy="490"/>
              </a:xfrm>
              <a:prstGeom prst="roundRect">
                <a:avLst>
                  <a:gd name="adj" fmla="val 50000"/>
                </a:avLst>
              </a:prstGeom>
              <a:solidFill>
                <a:srgbClr val="1759FF"/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1200" b="1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O11y-Infra</a:t>
                </a:r>
                <a:endParaRPr kumimoji="0" lang="en-US" altLang="zh-CN" sz="1200" b="1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endParaRPr>
              </a:p>
            </p:txBody>
          </p:sp>
          <p:sp>
            <p:nvSpPr>
              <p:cNvPr id="78" name="圆角矩形 77"/>
              <p:cNvSpPr/>
              <p:nvPr/>
            </p:nvSpPr>
            <p:spPr>
              <a:xfrm>
                <a:off x="6193" y="4115"/>
                <a:ext cx="1372" cy="490"/>
              </a:xfrm>
              <a:prstGeom prst="roundRect">
                <a:avLst>
                  <a:gd name="adj" fmla="val 50000"/>
                </a:avLst>
              </a:prstGeom>
              <a:solidFill>
                <a:srgbClr val="7030A0">
                  <a:alpha val="85000"/>
                </a:srgbClr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1200" b="1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CMDB</a:t>
                </a:r>
                <a:endParaRPr kumimoji="0" lang="en-US" altLang="zh-CN" sz="1200" b="1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endParaRPr>
              </a:p>
            </p:txBody>
          </p:sp>
          <p:sp>
            <p:nvSpPr>
              <p:cNvPr id="79" name="圆角矩形 78"/>
              <p:cNvSpPr/>
              <p:nvPr/>
            </p:nvSpPr>
            <p:spPr>
              <a:xfrm>
                <a:off x="8093" y="2676"/>
                <a:ext cx="1372" cy="490"/>
              </a:xfrm>
              <a:prstGeom prst="roundRect">
                <a:avLst>
                  <a:gd name="adj" fmla="val 50000"/>
                </a:avLst>
              </a:prstGeom>
              <a:solidFill>
                <a:srgbClr val="7030A0">
                  <a:alpha val="85000"/>
                </a:srgbClr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1200" b="1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ITAM</a:t>
                </a:r>
                <a:endParaRPr kumimoji="0" lang="en-US" altLang="zh-CN" sz="1200" b="1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endParaRPr>
              </a:p>
            </p:txBody>
          </p:sp>
          <p:sp>
            <p:nvSpPr>
              <p:cNvPr id="80" name="圆角矩形 79"/>
              <p:cNvSpPr/>
              <p:nvPr/>
            </p:nvSpPr>
            <p:spPr>
              <a:xfrm>
                <a:off x="6190" y="7224"/>
                <a:ext cx="2099" cy="490"/>
              </a:xfrm>
              <a:prstGeom prst="roundRect">
                <a:avLst>
                  <a:gd name="adj" fmla="val 50000"/>
                </a:avLst>
              </a:prstGeom>
              <a:solidFill>
                <a:srgbClr val="1759FF"/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fromWordArt="0" anchor="ctr" anchorCtr="0" forceAA="0" compatLnSpc="1">
                <a:noAutofit/>
              </a:bodyPr>
              <a:lstStyle/>
              <a:p>
                <a:pPr lvl="0" algn="ctr" hangingPunct="0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en-US" altLang="zh-CN" sz="1200" b="1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O11y-</a:t>
                </a:r>
                <a:r>
                  <a:rPr lang="en-US" altLang="zh-CN" sz="1200" b="1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Platform</a:t>
                </a:r>
                <a:endParaRPr lang="en-US" altLang="zh-CN" sz="1200" b="1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endParaRPr>
              </a:p>
            </p:txBody>
          </p:sp>
          <p:sp>
            <p:nvSpPr>
              <p:cNvPr id="81" name="圆角矩形 80"/>
              <p:cNvSpPr/>
              <p:nvPr/>
            </p:nvSpPr>
            <p:spPr>
              <a:xfrm>
                <a:off x="15836" y="2637"/>
                <a:ext cx="1655" cy="490"/>
              </a:xfrm>
              <a:prstGeom prst="roundRect">
                <a:avLst>
                  <a:gd name="adj" fmla="val 50000"/>
                </a:avLst>
              </a:prstGeom>
              <a:solidFill>
                <a:srgbClr val="6246E8"/>
              </a:solidFill>
              <a:ln w="12700" cap="flat">
                <a:noFill/>
                <a:prstDash val="solid"/>
                <a:miter lim="8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ctr" forceAA="0">
                <a:no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1200" b="1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AI SRE</a:t>
                </a:r>
                <a:endParaRPr kumimoji="0" lang="en-US" altLang="zh-CN" sz="1200" b="1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endParaRPr>
              </a:p>
            </p:txBody>
          </p:sp>
          <p:sp>
            <p:nvSpPr>
              <p:cNvPr id="82" name="文本框 81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14912" y="3166"/>
                <a:ext cx="2327" cy="171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t" forceAA="0">
                <a:spAutoFit/>
              </a:bodyPr>
              <a:lstStyle/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Event Assistant</a:t>
                </a:r>
                <a:endParaRPr kumimoji="0" lang="en-US" altLang="zh-CN" sz="1000" b="0" i="0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Incident Expert</a:t>
                </a:r>
                <a:endParaRPr kumimoji="0" lang="en-US" altLang="zh-CN" sz="1000" b="0" i="0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CHG </a:t>
                </a:r>
                <a:r>
                  <a:rPr lang="en-US" altLang="zh-CN" sz="1000">
                    <a:solidFill>
                      <a:schemeClr val="tx1"/>
                    </a:solidFill>
                    <a:latin typeface="Arial Regular" panose="020B0604020202090204" charset="0"/>
                    <a:cs typeface="Arial Regular" panose="020B0604020202090204" charset="0"/>
                    <a:sym typeface="微软雅黑" panose="020B0502040204020203" charset="-122"/>
                  </a:rPr>
                  <a:t>Assistant</a:t>
                </a:r>
                <a:endParaRPr lang="en-US" altLang="zh-CN" sz="1000">
                  <a:solidFill>
                    <a:schemeClr val="tx1"/>
                  </a:solidFill>
                  <a:latin typeface="Arial Regular" panose="020B0604020202090204" charset="0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Capacity Assistant</a:t>
                </a:r>
                <a:endParaRPr kumimoji="0" lang="en-US" altLang="zh-CN" sz="1000" b="0" i="0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Log </a:t>
                </a:r>
                <a:r>
                  <a:rPr lang="en-US" altLang="zh-CN" sz="1000">
                    <a:solidFill>
                      <a:schemeClr val="tx1"/>
                    </a:solidFill>
                    <a:latin typeface="Arial Regular" panose="020B0604020202090204" charset="0"/>
                    <a:cs typeface="Arial Regular" panose="020B0604020202090204" charset="0"/>
                    <a:sym typeface="微软雅黑" panose="020B0502040204020203" charset="-122"/>
                  </a:rPr>
                  <a:t>Expert</a:t>
                </a:r>
                <a:endParaRPr kumimoji="0" lang="en-US" altLang="zh-CN" sz="1000" b="0" i="0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</p:txBody>
          </p:sp>
          <p:sp>
            <p:nvSpPr>
              <p:cNvPr id="83" name="文本框 82"/>
              <p:cNvSpPr txBox="1"/>
              <p:nvPr>
                <p:custDataLst>
                  <p:tags r:id="rId22"/>
                </p:custDataLst>
              </p:nvPr>
            </p:nvSpPr>
            <p:spPr>
              <a:xfrm>
                <a:off x="16917" y="3127"/>
                <a:ext cx="2327" cy="171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t" forceAA="0">
                <a:spAutoFit/>
              </a:bodyPr>
              <a:lstStyle/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Migration Assistant</a:t>
                </a:r>
                <a:endParaRPr kumimoji="0" lang="en-US" altLang="zh-CN" sz="1000" b="0" i="0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lang="en-US" altLang="zh-CN" sz="1000">
                    <a:solidFill>
                      <a:schemeClr val="tx1"/>
                    </a:solidFill>
                    <a:latin typeface="Arial Regular" panose="020B0604020202090204" charset="0"/>
                    <a:cs typeface="Arial Regular" panose="020B0604020202090204" charset="0"/>
                    <a:sym typeface="微软雅黑" panose="020B0502040204020203" charset="-122"/>
                  </a:rPr>
                  <a:t>Backup Assistantt</a:t>
                </a:r>
                <a:endParaRPr kumimoji="0" lang="en-US" altLang="zh-CN" sz="1000" b="0" i="0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CHG </a:t>
                </a:r>
                <a:r>
                  <a:rPr lang="en-US" altLang="zh-CN" sz="1000">
                    <a:solidFill>
                      <a:schemeClr val="tx1"/>
                    </a:solidFill>
                    <a:latin typeface="Arial Regular" panose="020B0604020202090204" charset="0"/>
                    <a:cs typeface="Arial Regular" panose="020B0604020202090204" charset="0"/>
                    <a:sym typeface="微软雅黑" panose="020B0502040204020203" charset="-122"/>
                  </a:rPr>
                  <a:t>Assistant</a:t>
                </a:r>
                <a:endParaRPr lang="en-US" altLang="zh-CN" sz="1000">
                  <a:solidFill>
                    <a:schemeClr val="tx1"/>
                  </a:solidFill>
                  <a:latin typeface="Arial Regular" panose="020B0604020202090204" charset="0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inspection Assistant</a:t>
                </a:r>
                <a:endParaRPr kumimoji="0" lang="en-US" altLang="zh-CN" sz="1000" b="0" i="0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...</a:t>
                </a:r>
                <a:endParaRPr kumimoji="0" lang="en-US" altLang="zh-CN" sz="1000" b="0" i="0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</p:txBody>
          </p:sp>
          <p:sp>
            <p:nvSpPr>
              <p:cNvPr id="84" name="文本框 83"/>
              <p:cNvSpPr txBox="1"/>
              <p:nvPr>
                <p:custDataLst>
                  <p:tags r:id="rId23"/>
                </p:custDataLst>
              </p:nvPr>
            </p:nvSpPr>
            <p:spPr>
              <a:xfrm>
                <a:off x="15836" y="5645"/>
                <a:ext cx="3643" cy="10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t" forceAA="0">
                <a:spAutoFit/>
              </a:bodyPr>
              <a:lstStyle/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log collection</a:t>
                </a:r>
                <a:endParaRPr kumimoji="0" lang="en-US" altLang="zh-CN" sz="1000" b="0" i="0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Centralized logmanagement</a:t>
                </a:r>
                <a:endParaRPr kumimoji="0" lang="en-US" altLang="zh-CN" sz="1000" b="0" i="0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eaLnBrk="1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log analysis</a:t>
                </a:r>
                <a:endParaRPr kumimoji="0" lang="en-US" altLang="zh-CN" sz="1000" b="0" i="0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</p:txBody>
          </p:sp>
          <p:cxnSp>
            <p:nvCxnSpPr>
              <p:cNvPr id="85" name="直接连接符 84"/>
              <p:cNvCxnSpPr/>
              <p:nvPr/>
            </p:nvCxnSpPr>
            <p:spPr>
              <a:xfrm flipH="1">
                <a:off x="14925" y="2882"/>
                <a:ext cx="910" cy="0"/>
              </a:xfrm>
              <a:prstGeom prst="line">
                <a:avLst/>
              </a:prstGeom>
              <a:noFill/>
              <a:ln w="12700" cap="flat">
                <a:solidFill>
                  <a:srgbClr val="6246E8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cxnSp>
            <p:nvCxnSpPr>
              <p:cNvPr id="86" name="直接连接符 85"/>
              <p:cNvCxnSpPr/>
              <p:nvPr/>
            </p:nvCxnSpPr>
            <p:spPr>
              <a:xfrm flipH="1">
                <a:off x="14669" y="5399"/>
                <a:ext cx="1119" cy="4"/>
              </a:xfrm>
              <a:prstGeom prst="line">
                <a:avLst/>
              </a:prstGeom>
              <a:noFill/>
              <a:ln w="12700" cap="flat">
                <a:solidFill>
                  <a:srgbClr val="1759FF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cxnSp>
            <p:nvCxnSpPr>
              <p:cNvPr id="87" name="直接连接符 86"/>
              <p:cNvCxnSpPr>
                <a:stCxn id="75" idx="1"/>
              </p:cNvCxnSpPr>
              <p:nvPr/>
            </p:nvCxnSpPr>
            <p:spPr>
              <a:xfrm flipH="1">
                <a:off x="13187" y="6973"/>
                <a:ext cx="2655" cy="3"/>
              </a:xfrm>
              <a:prstGeom prst="line">
                <a:avLst/>
              </a:prstGeom>
              <a:noFill/>
              <a:ln w="12700" cap="flat">
                <a:solidFill>
                  <a:srgbClr val="1759FF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sp>
            <p:nvSpPr>
              <p:cNvPr id="88" name="文本框 87"/>
              <p:cNvSpPr txBox="1"/>
              <p:nvPr/>
            </p:nvSpPr>
            <p:spPr>
              <a:xfrm>
                <a:off x="15918" y="7205"/>
                <a:ext cx="3394" cy="10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t" forceAA="0">
                <a:spAutoFit/>
              </a:bodyPr>
              <a:lstStyle/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Application metric monitoring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Application trace analysis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Application Incident diagnosis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</p:txBody>
          </p:sp>
          <p:cxnSp>
            <p:nvCxnSpPr>
              <p:cNvPr id="89" name="直接连接符 88"/>
              <p:cNvCxnSpPr/>
              <p:nvPr>
                <p:custDataLst>
                  <p:tags r:id="rId24"/>
                </p:custDataLst>
              </p:nvPr>
            </p:nvCxnSpPr>
            <p:spPr>
              <a:xfrm flipH="1" flipV="1">
                <a:off x="11984" y="8218"/>
                <a:ext cx="1490" cy="18"/>
              </a:xfrm>
              <a:prstGeom prst="line">
                <a:avLst/>
              </a:prstGeom>
              <a:noFill/>
              <a:ln w="12700" cap="flat">
                <a:solidFill>
                  <a:srgbClr val="1759FF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sp>
            <p:nvSpPr>
              <p:cNvPr id="90" name="文本框 89"/>
              <p:cNvSpPr txBox="1"/>
              <p:nvPr/>
            </p:nvSpPr>
            <p:spPr>
              <a:xfrm>
                <a:off x="13556" y="8464"/>
                <a:ext cx="2935" cy="7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t" forceAA="0">
                <a:spAutoFit/>
              </a:bodyPr>
              <a:lstStyle/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Infra metric monitoring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Infra </a:t>
                </a:r>
                <a:r>
                  <a:rPr lang="en-US" altLang="zh-CN" sz="1000">
                    <a:solidFill>
                      <a:schemeClr val="tx1"/>
                    </a:solidFill>
                    <a:latin typeface="Arial Regular" panose="020B0604020202090204" charset="0"/>
                    <a:cs typeface="Arial Regular" panose="020B0604020202090204" charset="0"/>
                    <a:sym typeface="微软雅黑" panose="020B0502040204020203" charset="-122"/>
                  </a:rPr>
                  <a:t>Incident </a:t>
                </a: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diagnosis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</p:txBody>
          </p:sp>
          <p:cxnSp>
            <p:nvCxnSpPr>
              <p:cNvPr id="91" name="直接连接符 90"/>
              <p:cNvCxnSpPr/>
              <p:nvPr>
                <p:custDataLst>
                  <p:tags r:id="rId25"/>
                </p:custDataLst>
              </p:nvPr>
            </p:nvCxnSpPr>
            <p:spPr>
              <a:xfrm flipH="1">
                <a:off x="8295" y="7471"/>
                <a:ext cx="1046" cy="0"/>
              </a:xfrm>
              <a:prstGeom prst="line">
                <a:avLst/>
              </a:prstGeom>
              <a:noFill/>
              <a:ln w="12700" cap="flat">
                <a:solidFill>
                  <a:srgbClr val="1759FF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cxnSp>
            <p:nvCxnSpPr>
              <p:cNvPr id="92" name="直接连接符 91"/>
              <p:cNvCxnSpPr/>
              <p:nvPr>
                <p:custDataLst>
                  <p:tags r:id="rId26"/>
                </p:custDataLst>
              </p:nvPr>
            </p:nvCxnSpPr>
            <p:spPr>
              <a:xfrm flipH="1">
                <a:off x="11233" y="5979"/>
                <a:ext cx="579" cy="0"/>
              </a:xfrm>
              <a:prstGeom prst="line">
                <a:avLst/>
              </a:prstGeom>
              <a:noFill/>
              <a:ln w="12700" cap="flat">
                <a:solidFill>
                  <a:srgbClr val="1759FF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cxnSp>
            <p:nvCxnSpPr>
              <p:cNvPr id="93" name="直接连接符 92"/>
              <p:cNvCxnSpPr/>
              <p:nvPr>
                <p:custDataLst>
                  <p:tags r:id="rId27"/>
                </p:custDataLst>
              </p:nvPr>
            </p:nvCxnSpPr>
            <p:spPr>
              <a:xfrm flipH="1">
                <a:off x="9335" y="5983"/>
                <a:ext cx="1903" cy="1490"/>
              </a:xfrm>
              <a:prstGeom prst="line">
                <a:avLst/>
              </a:prstGeom>
              <a:noFill/>
              <a:ln w="12700" cap="flat">
                <a:solidFill>
                  <a:srgbClr val="1759FF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sp>
            <p:nvSpPr>
              <p:cNvPr id="94" name="文本框 93"/>
              <p:cNvSpPr txBox="1"/>
              <p:nvPr/>
            </p:nvSpPr>
            <p:spPr>
              <a:xfrm>
                <a:off x="6193" y="7809"/>
                <a:ext cx="4425" cy="140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t" forceAA="0">
                <a:spAutoFit/>
              </a:bodyPr>
              <a:lstStyle/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Full-chain observation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Observation with 2 horizontal and 1vertical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Intelligent fault diagnosis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Full-stack observation datase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</p:txBody>
          </p:sp>
          <p:cxnSp>
            <p:nvCxnSpPr>
              <p:cNvPr id="95" name="直接连接符 94"/>
              <p:cNvCxnSpPr/>
              <p:nvPr>
                <p:custDataLst>
                  <p:tags r:id="rId28"/>
                </p:custDataLst>
              </p:nvPr>
            </p:nvCxnSpPr>
            <p:spPr>
              <a:xfrm flipH="1">
                <a:off x="7559" y="5817"/>
                <a:ext cx="1200" cy="0"/>
              </a:xfrm>
              <a:prstGeom prst="line">
                <a:avLst/>
              </a:prstGeom>
              <a:noFill/>
              <a:ln w="12700" cap="flat">
                <a:solidFill>
                  <a:srgbClr val="BB8DF8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sp>
            <p:nvSpPr>
              <p:cNvPr id="96" name="文本框 95"/>
              <p:cNvSpPr txBox="1"/>
              <p:nvPr/>
            </p:nvSpPr>
            <p:spPr>
              <a:xfrm>
                <a:off x="6230" y="6126"/>
                <a:ext cx="2935" cy="7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t" forceAA="0">
                <a:spAutoFit/>
              </a:bodyPr>
              <a:lstStyle/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Implementing ITIL practices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IT service ops optimization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</p:txBody>
          </p:sp>
          <p:sp>
            <p:nvSpPr>
              <p:cNvPr id="97" name="文本框 96"/>
              <p:cNvSpPr txBox="1"/>
              <p:nvPr/>
            </p:nvSpPr>
            <p:spPr>
              <a:xfrm>
                <a:off x="6230" y="4576"/>
                <a:ext cx="3484" cy="7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t" forceAA="0">
                <a:spAutoFit/>
              </a:bodyPr>
              <a:lstStyle/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Mgmt of configuration data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Configuration data preservation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</p:txBody>
          </p:sp>
          <p:sp>
            <p:nvSpPr>
              <p:cNvPr id="98" name="文本框 97"/>
              <p:cNvSpPr txBox="1"/>
              <p:nvPr/>
            </p:nvSpPr>
            <p:spPr>
              <a:xfrm>
                <a:off x="8093" y="3166"/>
                <a:ext cx="2935" cy="108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t" forceAA="0">
                <a:spAutoFit/>
              </a:bodyPr>
              <a:lstStyle/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Asset ledger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Asset audit &amp; compliance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  <a:p>
                <a:pPr marL="171450" marR="0" indent="-171450" algn="l" defTabSz="914400" rtl="0" fontAlgn="auto" latinLnBrk="0" hangingPunct="0">
                  <a:lnSpc>
                    <a:spcPct val="13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" panose="020B0604020202090204" pitchFamily="34" charset="0"/>
                  <a:buChar char="•"/>
                </a:pPr>
                <a:r>
                  <a:rPr kumimoji="0" lang="en-US" altLang="zh-CN" sz="1000" b="0" i="0" u="none" strike="noStrike" cap="none" spc="0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uFillTx/>
                    <a:latin typeface="Arial Regular" panose="020B0604020202090204" charset="0"/>
                    <a:ea typeface="微软雅黑" panose="020B0502040204020203" charset="-122"/>
                    <a:cs typeface="Arial Regular" panose="020B0604020202090204" charset="0"/>
                    <a:sym typeface="微软雅黑" panose="020B0502040204020203" charset="-122"/>
                  </a:rPr>
                  <a:t>Asset inventory</a:t>
                </a:r>
                <a:endParaRPr kumimoji="0" lang="en-US" altLang="zh-CN" sz="10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Arial Regular" panose="020B0604020202090204" charset="0"/>
                  <a:ea typeface="微软雅黑" panose="020B0502040204020203" charset="-122"/>
                  <a:cs typeface="Arial Regular" panose="020B0604020202090204" charset="0"/>
                  <a:sym typeface="微软雅黑" panose="020B0502040204020203" charset="-122"/>
                </a:endParaRPr>
              </a:p>
            </p:txBody>
          </p:sp>
          <p:cxnSp>
            <p:nvCxnSpPr>
              <p:cNvPr id="99" name="直接连接符 98"/>
              <p:cNvCxnSpPr/>
              <p:nvPr>
                <p:custDataLst>
                  <p:tags r:id="rId29"/>
                </p:custDataLst>
              </p:nvPr>
            </p:nvCxnSpPr>
            <p:spPr>
              <a:xfrm flipH="1" flipV="1">
                <a:off x="7565" y="4370"/>
                <a:ext cx="1852" cy="0"/>
              </a:xfrm>
              <a:prstGeom prst="line">
                <a:avLst/>
              </a:prstGeom>
              <a:noFill/>
              <a:ln w="12700" cap="flat">
                <a:solidFill>
                  <a:srgbClr val="BB8DF8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cxnSp>
            <p:nvCxnSpPr>
              <p:cNvPr id="100" name="直接连接符 99"/>
              <p:cNvCxnSpPr/>
              <p:nvPr>
                <p:custDataLst>
                  <p:tags r:id="rId30"/>
                </p:custDataLst>
              </p:nvPr>
            </p:nvCxnSpPr>
            <p:spPr>
              <a:xfrm flipH="1" flipV="1">
                <a:off x="9866" y="4741"/>
                <a:ext cx="290" cy="0"/>
              </a:xfrm>
              <a:prstGeom prst="line">
                <a:avLst/>
              </a:prstGeom>
              <a:noFill/>
              <a:ln w="12700" cap="flat">
                <a:solidFill>
                  <a:schemeClr val="accent4">
                    <a:lumMod val="60000"/>
                    <a:lumOff val="40000"/>
                  </a:schemeClr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cxnSp>
            <p:nvCxnSpPr>
              <p:cNvPr id="101" name="直接连接符 100"/>
              <p:cNvCxnSpPr/>
              <p:nvPr>
                <p:custDataLst>
                  <p:tags r:id="rId31"/>
                </p:custDataLst>
              </p:nvPr>
            </p:nvCxnSpPr>
            <p:spPr>
              <a:xfrm flipH="1" flipV="1">
                <a:off x="11487" y="2921"/>
                <a:ext cx="331" cy="248"/>
              </a:xfrm>
              <a:prstGeom prst="line">
                <a:avLst/>
              </a:prstGeom>
              <a:noFill/>
              <a:ln w="12700" cap="flat">
                <a:solidFill>
                  <a:srgbClr val="BB8DF8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cxnSp>
            <p:nvCxnSpPr>
              <p:cNvPr id="102" name="直接连接符 101"/>
              <p:cNvCxnSpPr/>
              <p:nvPr>
                <p:custDataLst>
                  <p:tags r:id="rId32"/>
                </p:custDataLst>
              </p:nvPr>
            </p:nvCxnSpPr>
            <p:spPr>
              <a:xfrm flipH="1">
                <a:off x="9417" y="2920"/>
                <a:ext cx="2069" cy="0"/>
              </a:xfrm>
              <a:prstGeom prst="line">
                <a:avLst/>
              </a:prstGeom>
              <a:noFill/>
              <a:ln w="12700" cap="flat">
                <a:solidFill>
                  <a:srgbClr val="BB8DF8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cxnSp>
            <p:nvCxnSpPr>
              <p:cNvPr id="103" name="直接连接符 102"/>
              <p:cNvCxnSpPr/>
              <p:nvPr>
                <p:custDataLst>
                  <p:tags r:id="rId33"/>
                </p:custDataLst>
              </p:nvPr>
            </p:nvCxnSpPr>
            <p:spPr>
              <a:xfrm flipH="1" flipV="1">
                <a:off x="9417" y="4370"/>
                <a:ext cx="455" cy="372"/>
              </a:xfrm>
              <a:prstGeom prst="line">
                <a:avLst/>
              </a:prstGeom>
              <a:noFill/>
              <a:ln w="12700" cap="flat">
                <a:solidFill>
                  <a:srgbClr val="BB8DF8"/>
                </a:solidFill>
                <a:prstDash val="solid"/>
                <a:miter lim="800000"/>
              </a:ln>
              <a:effectLst/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</p:cxnSp>
          <p:cxnSp>
            <p:nvCxnSpPr>
              <p:cNvPr id="104" name="直接连接符 103"/>
              <p:cNvCxnSpPr/>
              <p:nvPr>
                <p:custDataLst>
                  <p:tags r:id="rId34"/>
                </p:custDataLst>
              </p:nvPr>
            </p:nvCxnSpPr>
            <p:spPr>
              <a:xfrm flipH="1">
                <a:off x="11487" y="3748"/>
                <a:ext cx="2152" cy="1738"/>
              </a:xfrm>
              <a:prstGeom prst="line">
                <a:avLst/>
              </a:prstGeom>
              <a:ln w="57150">
                <a:solidFill>
                  <a:srgbClr val="6246E8"/>
                </a:solidFill>
                <a:headEnd type="triangle" w="med" len="med"/>
                <a:tailEnd type="none" w="med" len="med"/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105" name="文本框 104"/>
              <p:cNvSpPr txBox="1"/>
              <p:nvPr/>
            </p:nvSpPr>
            <p:spPr>
              <a:xfrm>
                <a:off x="11452" y="4160"/>
                <a:ext cx="3394" cy="723"/>
              </a:xfrm>
              <a:prstGeom prst="rect">
                <a:avLst/>
              </a:prstGeom>
              <a:solidFill>
                <a:srgbClr val="F2F0FD"/>
              </a:solidFill>
              <a:ln w="12700" cap="flat">
                <a:noFill/>
                <a:miter lim="4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t" forceAA="0">
                <a:spAutoFit/>
              </a:bodyPr>
              <a:lstStyle/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1200" b="1" i="0" u="none" strike="noStrike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FillTx/>
                    <a:latin typeface="Microsoft YaHei" panose="020B0502040204020203" charset="-122"/>
                    <a:ea typeface="Microsoft YaHei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D</a:t>
                </a:r>
                <a:r>
                  <a:rPr kumimoji="0" lang="zh-CN" altLang="en-US" sz="1200" b="1" i="0" u="none" strike="noStrike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FillTx/>
                    <a:latin typeface="Microsoft YaHei" panose="020B0502040204020203" charset="-122"/>
                    <a:ea typeface="Microsoft YaHei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omain </a:t>
                </a:r>
                <a:endParaRPr kumimoji="0" lang="zh-CN" altLang="en-US" sz="1200" b="1" i="0" u="none" strike="noStrike" cap="none" spc="0" normalizeH="0" baseline="0">
                  <a:ln>
                    <a:noFill/>
                  </a:ln>
                  <a:solidFill>
                    <a:schemeClr val="accent1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微软雅黑" panose="020B0502040204020203" charset="-122"/>
                  <a:sym typeface="微软雅黑" panose="020B0502040204020203" charset="-122"/>
                </a:endParaRPr>
              </a:p>
              <a:p>
                <a:pPr marL="0" marR="0" indent="0" algn="ctr" defTabSz="9144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sz="1200" b="1" i="0" u="none" strike="noStrike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FillTx/>
                    <a:latin typeface="Microsoft YaHei" panose="020B0502040204020203" charset="-122"/>
                    <a:ea typeface="Microsoft YaHei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K</a:t>
                </a:r>
                <a:r>
                  <a:rPr kumimoji="0" lang="zh-CN" altLang="en-US" sz="1200" b="1" i="0" u="none" strike="noStrike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FillTx/>
                    <a:latin typeface="Microsoft YaHei" panose="020B0502040204020203" charset="-122"/>
                    <a:ea typeface="Microsoft YaHei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nowledge</a:t>
                </a:r>
                <a:r>
                  <a:rPr kumimoji="0" lang="en-US" altLang="zh-CN" sz="1200" b="1" i="0" u="none" strike="noStrike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FillTx/>
                    <a:latin typeface="Microsoft YaHei" panose="020B0502040204020203" charset="-122"/>
                    <a:ea typeface="Microsoft YaHei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 &amp; D</a:t>
                </a:r>
                <a:r>
                  <a:rPr kumimoji="0" lang="zh-CN" altLang="en-US" sz="1200" b="1" i="0" u="none" strike="noStrike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FillTx/>
                    <a:latin typeface="Microsoft YaHei" panose="020B0502040204020203" charset="-122"/>
                    <a:ea typeface="Microsoft YaHei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ata</a:t>
                </a:r>
                <a:r>
                  <a:rPr kumimoji="0" lang="en-US" altLang="zh-CN" sz="1200" b="1" i="0" u="none" strike="noStrike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FillTx/>
                    <a:latin typeface="Microsoft YaHei" panose="020B0502040204020203" charset="-122"/>
                    <a:ea typeface="Microsoft YaHei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 &amp; S</a:t>
                </a:r>
                <a:r>
                  <a:rPr kumimoji="0" lang="zh-CN" altLang="en-US" sz="1200" b="1" i="0" u="none" strike="noStrike" cap="none" spc="0" normalizeH="0" baseline="0">
                    <a:ln>
                      <a:noFill/>
                    </a:ln>
                    <a:solidFill>
                      <a:schemeClr val="accent1"/>
                    </a:solidFill>
                    <a:effectLst/>
                    <a:uFillTx/>
                    <a:latin typeface="Microsoft YaHei" panose="020B0502040204020203" charset="-122"/>
                    <a:ea typeface="Microsoft YaHei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kills</a:t>
                </a:r>
                <a:endParaRPr kumimoji="0" lang="zh-CN" altLang="en-US" sz="1200" b="1" i="0" u="none" strike="noStrike" cap="none" spc="0" normalizeH="0" baseline="0">
                  <a:ln>
                    <a:noFill/>
                  </a:ln>
                  <a:solidFill>
                    <a:schemeClr val="accent1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微软雅黑" panose="020B0502040204020203" charset="-122"/>
                  <a:sym typeface="微软雅黑" panose="020B0502040204020203" charset="-122"/>
                </a:endParaRPr>
              </a:p>
            </p:txBody>
          </p:sp>
          <p:cxnSp>
            <p:nvCxnSpPr>
              <p:cNvPr id="106" name="直接连接符 105"/>
              <p:cNvCxnSpPr/>
              <p:nvPr/>
            </p:nvCxnSpPr>
            <p:spPr>
              <a:xfrm flipV="1">
                <a:off x="11156" y="3748"/>
                <a:ext cx="828" cy="662"/>
              </a:xfrm>
              <a:prstGeom prst="line">
                <a:avLst/>
              </a:prstGeom>
              <a:ln w="57150">
                <a:solidFill>
                  <a:srgbClr val="BB8DF8"/>
                </a:solidFill>
              </a:ln>
            </p:spPr>
            <p:style>
              <a:lnRef idx="3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220345" y="206375"/>
            <a:ext cx="11260455" cy="502285"/>
            <a:chOff x="347" y="325"/>
            <a:chExt cx="17733" cy="791"/>
          </a:xfrm>
        </p:grpSpPr>
        <p:sp>
          <p:nvSpPr>
            <p:cNvPr id="8" name="文本框 7"/>
            <p:cNvSpPr txBox="1"/>
            <p:nvPr>
              <p:custDataLst>
                <p:tags r:id="rId1"/>
              </p:custDataLst>
            </p:nvPr>
          </p:nvSpPr>
          <p:spPr>
            <a:xfrm>
              <a:off x="347" y="407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三位一体，构建 AI 驱动的智能 IT 服务管理平台</a:t>
              </a:r>
              <a:endParaRPr lang="zh-CN" altLang="en-US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>
            <p:custDataLst>
              <p:tags r:id="rId2"/>
            </p:custDataLst>
          </p:nvPr>
        </p:nvSpPr>
        <p:spPr>
          <a:xfrm>
            <a:off x="0" y="4248150"/>
            <a:ext cx="12192000" cy="260921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9" name="Shape 2"/>
          <p:cNvSpPr/>
          <p:nvPr/>
        </p:nvSpPr>
        <p:spPr>
          <a:xfrm>
            <a:off x="876000" y="1022985"/>
            <a:ext cx="10440000" cy="1019810"/>
          </a:xfrm>
          <a:prstGeom prst="rect">
            <a:avLst/>
          </a:prstGeom>
          <a:solidFill>
            <a:srgbClr val="EEF2FF"/>
          </a:solidFill>
          <a:ln w="9144" cap="flat" cmpd="sng">
            <a:solidFill>
              <a:schemeClr val="accent1">
                <a:alpha val="50000"/>
              </a:schemeClr>
            </a:solidFill>
            <a:prstDash val="solid"/>
          </a:ln>
        </p:spPr>
      </p:sp>
      <p:grpSp>
        <p:nvGrpSpPr>
          <p:cNvPr id="24" name="组合 23"/>
          <p:cNvGrpSpPr/>
          <p:nvPr/>
        </p:nvGrpSpPr>
        <p:grpSpPr>
          <a:xfrm>
            <a:off x="5485130" y="1145540"/>
            <a:ext cx="1221740" cy="245745"/>
            <a:chOff x="8719" y="1804"/>
            <a:chExt cx="1924" cy="387"/>
          </a:xfrm>
        </p:grpSpPr>
        <p:pic>
          <p:nvPicPr>
            <p:cNvPr id="26" name="Image 1" descr="/Users/liuzhuzi/Downloads/icon-人工智能大脑4.svgicon-人工智能大脑4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8719" y="1827"/>
              <a:ext cx="340" cy="340"/>
            </a:xfrm>
            <a:prstGeom prst="rect">
              <a:avLst/>
            </a:prstGeom>
          </p:spPr>
        </p:pic>
        <p:sp>
          <p:nvSpPr>
            <p:cNvPr id="28" name="Text 3"/>
            <p:cNvSpPr/>
            <p:nvPr/>
          </p:nvSpPr>
          <p:spPr>
            <a:xfrm>
              <a:off x="9269" y="1804"/>
              <a:ext cx="1374" cy="387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600" b="1" dirty="0">
                  <a:solidFill>
                    <a:srgbClr val="2E1A47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rPr>
                <a:t>AI 能力层</a:t>
              </a:r>
              <a:endParaRPr lang="en-US" sz="1600" b="1" dirty="0">
                <a:solidFill>
                  <a:srgbClr val="2E1A47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</a:endParaRPr>
            </a:p>
          </p:txBody>
        </p:sp>
      </p:grpSp>
      <p:sp>
        <p:nvSpPr>
          <p:cNvPr id="32" name="Shape 4"/>
          <p:cNvSpPr/>
          <p:nvPr/>
        </p:nvSpPr>
        <p:spPr>
          <a:xfrm>
            <a:off x="1918335" y="1469390"/>
            <a:ext cx="2160270" cy="398145"/>
          </a:xfrm>
          <a:prstGeom prst="rect">
            <a:avLst/>
          </a:prstGeom>
          <a:solidFill>
            <a:schemeClr val="bg1"/>
          </a:solidFill>
          <a:ln w="9144">
            <a:solidFill>
              <a:srgbClr val="C7D2FE"/>
            </a:solidFill>
            <a:prstDash val="solid"/>
          </a:ln>
        </p:spPr>
      </p:sp>
      <p:grpSp>
        <p:nvGrpSpPr>
          <p:cNvPr id="37" name="组合 36"/>
          <p:cNvGrpSpPr/>
          <p:nvPr/>
        </p:nvGrpSpPr>
        <p:grpSpPr>
          <a:xfrm rot="0">
            <a:off x="2225040" y="1560195"/>
            <a:ext cx="1546225" cy="215900"/>
            <a:chOff x="5571" y="2469"/>
            <a:chExt cx="2435" cy="340"/>
          </a:xfrm>
        </p:grpSpPr>
        <p:pic>
          <p:nvPicPr>
            <p:cNvPr id="39" name="Image 2" descr="/Users/liuzhuzi/Downloads/机器人.svg机器人"/>
            <p:cNvPicPr/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5571" y="2469"/>
              <a:ext cx="340" cy="340"/>
            </a:xfrm>
            <a:prstGeom prst="rect">
              <a:avLst/>
            </a:prstGeom>
          </p:spPr>
        </p:pic>
        <p:sp>
          <p:nvSpPr>
            <p:cNvPr id="41" name="Text 5"/>
            <p:cNvSpPr/>
            <p:nvPr/>
          </p:nvSpPr>
          <p:spPr>
            <a:xfrm>
              <a:off x="6116" y="2495"/>
              <a:ext cx="1890" cy="29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200" dirty="0">
                  <a:solidFill>
                    <a:srgbClr val="6246E8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</a:rPr>
                <a:t>云小慧 (统一入口)</a:t>
              </a:r>
              <a:endParaRPr lang="en-US" sz="1200" dirty="0">
                <a:solidFill>
                  <a:srgbClr val="6246E8"/>
                </a:solidFill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 rot="0">
            <a:off x="5015865" y="1469390"/>
            <a:ext cx="2160270" cy="397510"/>
            <a:chOff x="7399" y="2302"/>
            <a:chExt cx="3402" cy="626"/>
          </a:xfrm>
        </p:grpSpPr>
        <p:sp>
          <p:nvSpPr>
            <p:cNvPr id="45" name="Shape 6"/>
            <p:cNvSpPr/>
            <p:nvPr/>
          </p:nvSpPr>
          <p:spPr>
            <a:xfrm>
              <a:off x="7399" y="2302"/>
              <a:ext cx="3402" cy="627"/>
            </a:xfrm>
            <a:prstGeom prst="rect">
              <a:avLst/>
            </a:prstGeom>
            <a:solidFill>
              <a:srgbClr val="FFFFFF"/>
            </a:solidFill>
            <a:ln w="9144">
              <a:solidFill>
                <a:srgbClr val="C7D2FE"/>
              </a:solidFill>
              <a:prstDash val="solid"/>
            </a:ln>
          </p:spPr>
        </p:sp>
        <p:grpSp>
          <p:nvGrpSpPr>
            <p:cNvPr id="50" name="组合 49"/>
            <p:cNvGrpSpPr/>
            <p:nvPr/>
          </p:nvGrpSpPr>
          <p:grpSpPr>
            <a:xfrm>
              <a:off x="8050" y="2445"/>
              <a:ext cx="2101" cy="340"/>
              <a:chOff x="8065" y="2445"/>
              <a:chExt cx="2101" cy="340"/>
            </a:xfrm>
          </p:grpSpPr>
          <p:pic>
            <p:nvPicPr>
              <p:cNvPr id="52" name="Image 3" descr="/Users/liuzhuzi/Downloads/规则引擎.svg规则引擎"/>
              <p:cNvPicPr/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065" y="2445"/>
                <a:ext cx="340" cy="340"/>
              </a:xfrm>
              <a:prstGeom prst="rect">
                <a:avLst/>
              </a:prstGeom>
            </p:spPr>
          </p:pic>
          <p:sp>
            <p:nvSpPr>
              <p:cNvPr id="54" name="Text 7"/>
              <p:cNvSpPr/>
              <p:nvPr/>
            </p:nvSpPr>
            <p:spPr>
              <a:xfrm>
                <a:off x="8614" y="2470"/>
                <a:ext cx="1552" cy="29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200" dirty="0">
                    <a:solidFill>
                      <a:srgbClr val="6246E8"/>
                    </a:solidFill>
                    <a:latin typeface="Microsoft YaHei" panose="020B0502040204020203" charset="-122"/>
                    <a:ea typeface="Microsoft YaHei" panose="020B0502040204020203" charset="-122"/>
                    <a:cs typeface="Microsoft YaHei" panose="020B0502040204020203" charset="-122"/>
                  </a:rPr>
                  <a:t>Castrel AI 引擎</a:t>
                </a:r>
                <a:endParaRPr lang="en-US" sz="1200" dirty="0">
                  <a:solidFill>
                    <a:srgbClr val="6246E8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</a:endParaRP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 rot="0">
            <a:off x="8113395" y="1469390"/>
            <a:ext cx="2160270" cy="398145"/>
            <a:chOff x="11410" y="2326"/>
            <a:chExt cx="3402" cy="627"/>
          </a:xfrm>
        </p:grpSpPr>
        <p:sp>
          <p:nvSpPr>
            <p:cNvPr id="59" name="Shape 8"/>
            <p:cNvSpPr/>
            <p:nvPr/>
          </p:nvSpPr>
          <p:spPr>
            <a:xfrm>
              <a:off x="11410" y="2326"/>
              <a:ext cx="3402" cy="627"/>
            </a:xfrm>
            <a:prstGeom prst="rect">
              <a:avLst/>
            </a:prstGeom>
            <a:solidFill>
              <a:srgbClr val="FFFFFF"/>
            </a:solidFill>
            <a:ln w="9144">
              <a:solidFill>
                <a:srgbClr val="C7D2FE"/>
              </a:solidFill>
              <a:prstDash val="solid"/>
            </a:ln>
          </p:spPr>
        </p:sp>
        <p:grpSp>
          <p:nvGrpSpPr>
            <p:cNvPr id="68" name="组合 67"/>
            <p:cNvGrpSpPr/>
            <p:nvPr/>
          </p:nvGrpSpPr>
          <p:grpSpPr>
            <a:xfrm>
              <a:off x="12054" y="2495"/>
              <a:ext cx="2115" cy="301"/>
              <a:chOff x="11702" y="2495"/>
              <a:chExt cx="2115" cy="301"/>
            </a:xfrm>
          </p:grpSpPr>
          <p:pic>
            <p:nvPicPr>
              <p:cNvPr id="73" name="Image 4" descr="/Users/liuzhuzi/Downloads/知识 (4).svg知识 (4)"/>
              <p:cNvPicPr/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 l="2538" t="-2538" r="2538" b="2538"/>
              <a:stretch>
                <a:fillRect/>
              </a:stretch>
            </p:blipFill>
            <p:spPr>
              <a:xfrm>
                <a:off x="11702" y="2498"/>
                <a:ext cx="283" cy="298"/>
              </a:xfrm>
              <a:prstGeom prst="rect">
                <a:avLst/>
              </a:prstGeom>
            </p:spPr>
          </p:pic>
          <p:sp>
            <p:nvSpPr>
              <p:cNvPr id="79" name="Text 9"/>
              <p:cNvSpPr/>
              <p:nvPr/>
            </p:nvSpPr>
            <p:spPr>
              <a:xfrm>
                <a:off x="12190" y="2495"/>
                <a:ext cx="1627" cy="29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200" dirty="0">
                    <a:solidFill>
                      <a:srgbClr val="6246E8"/>
                    </a:solidFill>
                    <a:latin typeface="Microsoft YaHei" panose="020B0502040204020203" charset="-122"/>
                    <a:ea typeface="Microsoft YaHei" panose="020B0502040204020203" charset="-122"/>
                    <a:cs typeface="Microsoft YaHei" panose="020B0502040204020203" charset="-122"/>
                  </a:rPr>
                  <a:t>Kogia 知识中枢</a:t>
                </a:r>
                <a:endParaRPr lang="en-US" sz="1200" dirty="0">
                  <a:solidFill>
                    <a:srgbClr val="6246E8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</a:endParaRPr>
              </a:p>
            </p:txBody>
          </p:sp>
        </p:grpSp>
      </p:grpSp>
      <p:sp>
        <p:nvSpPr>
          <p:cNvPr id="121" name="Shape 11"/>
          <p:cNvSpPr/>
          <p:nvPr/>
        </p:nvSpPr>
        <p:spPr>
          <a:xfrm>
            <a:off x="876300" y="2359660"/>
            <a:ext cx="3362325" cy="2566035"/>
          </a:xfrm>
          <a:prstGeom prst="rect">
            <a:avLst/>
          </a:prstGeom>
          <a:solidFill>
            <a:schemeClr val="accent1">
              <a:alpha val="12000"/>
            </a:schemeClr>
          </a:solidFill>
          <a:ln>
            <a:solidFill>
              <a:srgbClr val="6265F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" name="Shape 13"/>
          <p:cNvSpPr/>
          <p:nvPr/>
        </p:nvSpPr>
        <p:spPr>
          <a:xfrm>
            <a:off x="876300" y="2359660"/>
            <a:ext cx="3369600" cy="468630"/>
          </a:xfrm>
          <a:prstGeom prst="rect">
            <a:avLst/>
          </a:prstGeom>
          <a:solidFill>
            <a:srgbClr val="6246E8"/>
          </a:solidFill>
        </p:spPr>
      </p:sp>
      <p:grpSp>
        <p:nvGrpSpPr>
          <p:cNvPr id="123" name="组合 122"/>
          <p:cNvGrpSpPr/>
          <p:nvPr/>
        </p:nvGrpSpPr>
        <p:grpSpPr>
          <a:xfrm>
            <a:off x="1822450" y="2486025"/>
            <a:ext cx="1449705" cy="215900"/>
            <a:chOff x="2870" y="3900"/>
            <a:chExt cx="2283" cy="340"/>
          </a:xfrm>
        </p:grpSpPr>
        <p:pic>
          <p:nvPicPr>
            <p:cNvPr id="125" name="Image 5" descr="/Users/liuzhuzi/Downloads/流程 (3).svg流程 (3)"/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 t="5431" b="5431"/>
            <a:stretch>
              <a:fillRect/>
            </a:stretch>
          </p:blipFill>
          <p:spPr>
            <a:xfrm>
              <a:off x="2870" y="3900"/>
              <a:ext cx="382" cy="340"/>
            </a:xfrm>
            <a:prstGeom prst="rect">
              <a:avLst/>
            </a:prstGeom>
          </p:spPr>
        </p:pic>
        <p:sp>
          <p:nvSpPr>
            <p:cNvPr id="126" name="Text 14"/>
            <p:cNvSpPr/>
            <p:nvPr/>
          </p:nvSpPr>
          <p:spPr>
            <a:xfrm>
              <a:off x="3334" y="3901"/>
              <a:ext cx="1819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FFFFFF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</a:rPr>
                <a:t>ITSM 流程驱动</a:t>
              </a:r>
              <a:endParaRPr lang="en-US" sz="1400" dirty="0">
                <a:solidFill>
                  <a:srgbClr val="FFFFFF"/>
                </a:solidFill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</a:endParaRPr>
            </a:p>
          </p:txBody>
        </p:sp>
      </p:grpSp>
      <p:sp>
        <p:nvSpPr>
          <p:cNvPr id="127" name="Shape 15"/>
          <p:cNvSpPr/>
          <p:nvPr/>
        </p:nvSpPr>
        <p:spPr>
          <a:xfrm>
            <a:off x="1008380" y="2961640"/>
            <a:ext cx="3085465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/>
          <a:p>
            <a:pPr algn="ctr"/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服务请求管理</a:t>
            </a:r>
            <a:endParaRPr lang="zh-CN" altLang="en-US" sz="1200"/>
          </a:p>
        </p:txBody>
      </p:sp>
      <p:sp>
        <p:nvSpPr>
          <p:cNvPr id="128" name="Shape 17"/>
          <p:cNvSpPr/>
          <p:nvPr/>
        </p:nvSpPr>
        <p:spPr>
          <a:xfrm>
            <a:off x="1008380" y="3419475"/>
            <a:ext cx="3085465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事件与问题管</a:t>
            </a:r>
            <a:endParaRPr lang="en-US" sz="1200" dirty="0">
              <a:solidFill>
                <a:srgbClr val="4B5563"/>
              </a:solidFill>
              <a:latin typeface="Microsoft YaHei" panose="020B0502040204020203" charset="-122"/>
              <a:ea typeface="Microsoft YaHei" panose="020B05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129" name="Shape 19"/>
          <p:cNvSpPr/>
          <p:nvPr/>
        </p:nvSpPr>
        <p:spPr>
          <a:xfrm>
            <a:off x="1008380" y="3877310"/>
            <a:ext cx="3085465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变更与发布管理</a:t>
            </a:r>
            <a:endParaRPr lang="en-US" sz="1200" dirty="0">
              <a:solidFill>
                <a:srgbClr val="4B5563"/>
              </a:solidFill>
              <a:latin typeface="Microsoft YaHei" panose="020B0502040204020203" charset="-122"/>
              <a:ea typeface="Microsoft YaHei" panose="020B05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130" name="Shape 21"/>
          <p:cNvSpPr/>
          <p:nvPr/>
        </p:nvSpPr>
        <p:spPr>
          <a:xfrm>
            <a:off x="1008380" y="4335145"/>
            <a:ext cx="3085465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SLA与时效管控</a:t>
            </a:r>
            <a:endParaRPr lang="en-US" sz="1200" dirty="0">
              <a:solidFill>
                <a:srgbClr val="4B5563"/>
              </a:solidFill>
              <a:latin typeface="Microsoft YaHei" panose="020B0502040204020203" charset="-122"/>
              <a:ea typeface="Microsoft YaHei" panose="020B05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131" name="Text 22"/>
          <p:cNvSpPr/>
          <p:nvPr/>
        </p:nvSpPr>
        <p:spPr>
          <a:xfrm>
            <a:off x="1008380" y="4335145"/>
            <a:ext cx="3085465" cy="292735"/>
          </a:xfrm>
          <a:prstGeom prst="rect">
            <a:avLst/>
          </a:prstGeom>
          <a:noFill/>
        </p:spPr>
        <p:txBody>
          <a:bodyPr wrap="square" lIns="85090" tIns="85090" rIns="85090" bIns="85090" rtlCol="0" anchor="t">
            <a:spAutoFit/>
          </a:bodyPr>
          <a:lstStyle/>
          <a:p>
            <a:pPr marL="0" indent="0" algn="ctr">
              <a:buNone/>
            </a:pPr>
            <a:endParaRPr lang="en-US" sz="800" dirty="0"/>
          </a:p>
        </p:txBody>
      </p:sp>
      <p:sp>
        <p:nvSpPr>
          <p:cNvPr id="132" name="Shape 23"/>
          <p:cNvSpPr/>
          <p:nvPr/>
        </p:nvSpPr>
        <p:spPr>
          <a:xfrm>
            <a:off x="4403725" y="2359660"/>
            <a:ext cx="3368675" cy="2566035"/>
          </a:xfrm>
          <a:prstGeom prst="rect">
            <a:avLst/>
          </a:prstGeom>
          <a:solidFill>
            <a:srgbClr val="1759FF">
              <a:alpha val="12000"/>
            </a:srgbClr>
          </a:solidFill>
          <a:ln>
            <a:solidFill>
              <a:srgbClr val="1759FF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" name="Shape 25"/>
          <p:cNvSpPr/>
          <p:nvPr/>
        </p:nvSpPr>
        <p:spPr>
          <a:xfrm>
            <a:off x="4413600" y="2359660"/>
            <a:ext cx="3355975" cy="468630"/>
          </a:xfrm>
          <a:prstGeom prst="rect">
            <a:avLst/>
          </a:prstGeom>
          <a:solidFill>
            <a:srgbClr val="1759FF"/>
          </a:solidFill>
        </p:spPr>
      </p:sp>
      <p:grpSp>
        <p:nvGrpSpPr>
          <p:cNvPr id="134" name="组合 133"/>
          <p:cNvGrpSpPr/>
          <p:nvPr/>
        </p:nvGrpSpPr>
        <p:grpSpPr>
          <a:xfrm>
            <a:off x="5314315" y="2486025"/>
            <a:ext cx="1544320" cy="215900"/>
            <a:chOff x="8369" y="3900"/>
            <a:chExt cx="2432" cy="340"/>
          </a:xfrm>
        </p:grpSpPr>
        <p:pic>
          <p:nvPicPr>
            <p:cNvPr id="135" name="Image 6" descr="/Users/liuzhuzi/Downloads/CMDB (2).svgCMDB (2)"/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 t="5431" b="5431"/>
            <a:stretch>
              <a:fillRect/>
            </a:stretch>
          </p:blipFill>
          <p:spPr>
            <a:xfrm>
              <a:off x="8369" y="3900"/>
              <a:ext cx="382" cy="340"/>
            </a:xfrm>
            <a:prstGeom prst="rect">
              <a:avLst/>
            </a:prstGeom>
          </p:spPr>
        </p:pic>
        <p:sp>
          <p:nvSpPr>
            <p:cNvPr id="136" name="Text 26"/>
            <p:cNvSpPr/>
            <p:nvPr/>
          </p:nvSpPr>
          <p:spPr>
            <a:xfrm>
              <a:off x="8823" y="3901"/>
              <a:ext cx="1978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FFFFFF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</a:rPr>
                <a:t>CMDB 数据底座</a:t>
              </a:r>
              <a:endParaRPr lang="en-US" sz="1400" dirty="0">
                <a:solidFill>
                  <a:srgbClr val="FFFFFF"/>
                </a:solidFill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</a:endParaRPr>
            </a:p>
          </p:txBody>
        </p:sp>
      </p:grpSp>
      <p:sp>
        <p:nvSpPr>
          <p:cNvPr id="137" name="Shape 27"/>
          <p:cNvSpPr/>
          <p:nvPr/>
        </p:nvSpPr>
        <p:spPr>
          <a:xfrm>
            <a:off x="4542155" y="2961640"/>
            <a:ext cx="3091180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全栈自动发现采集</a:t>
            </a:r>
            <a:endParaRPr lang="en-US" sz="1200" dirty="0">
              <a:solidFill>
                <a:srgbClr val="4B5563"/>
              </a:solidFill>
              <a:latin typeface="Microsoft YaHei" panose="020B0502040204020203" charset="-122"/>
              <a:ea typeface="Microsoft YaHei" panose="020B05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138" name="Shape 29"/>
          <p:cNvSpPr/>
          <p:nvPr/>
        </p:nvSpPr>
        <p:spPr>
          <a:xfrm>
            <a:off x="4542155" y="3419475"/>
            <a:ext cx="3091180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立体化分层建模</a:t>
            </a:r>
            <a:endParaRPr lang="en-US" sz="1200" dirty="0">
              <a:solidFill>
                <a:srgbClr val="4B5563"/>
              </a:solidFill>
              <a:latin typeface="Microsoft YaHei" panose="020B0502040204020203" charset="-122"/>
              <a:ea typeface="Microsoft YaHei" panose="020B05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139" name="Shape 31"/>
          <p:cNvSpPr/>
          <p:nvPr/>
        </p:nvSpPr>
        <p:spPr>
          <a:xfrm>
            <a:off x="4542155" y="3877310"/>
            <a:ext cx="3091180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多源数据调和治理</a:t>
            </a:r>
            <a:endParaRPr lang="en-US" sz="1200" dirty="0">
              <a:solidFill>
                <a:srgbClr val="4B5563"/>
              </a:solidFill>
              <a:latin typeface="Microsoft YaHei" panose="020B0502040204020203" charset="-122"/>
              <a:ea typeface="Microsoft YaHei" panose="020B05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140" name="Shape 33"/>
          <p:cNvSpPr/>
          <p:nvPr/>
        </p:nvSpPr>
        <p:spPr>
          <a:xfrm>
            <a:off x="4542155" y="4335145"/>
            <a:ext cx="3091180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拓扑与架构可视</a:t>
            </a:r>
            <a:endParaRPr lang="en-US" sz="1200" dirty="0">
              <a:solidFill>
                <a:srgbClr val="4B5563"/>
              </a:solidFill>
              <a:latin typeface="Microsoft YaHei" panose="020B0502040204020203" charset="-122"/>
              <a:ea typeface="Microsoft YaHei" panose="020B05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141" name="Shape 35"/>
          <p:cNvSpPr/>
          <p:nvPr/>
        </p:nvSpPr>
        <p:spPr>
          <a:xfrm>
            <a:off x="7941945" y="2359660"/>
            <a:ext cx="3374390" cy="2566035"/>
          </a:xfrm>
          <a:prstGeom prst="rect">
            <a:avLst/>
          </a:prstGeom>
          <a:solidFill>
            <a:srgbClr val="28A7A1">
              <a:alpha val="12000"/>
            </a:srgbClr>
          </a:solidFill>
          <a:ln>
            <a:solidFill>
              <a:srgbClr val="28A7A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" name="Shape 37"/>
          <p:cNvSpPr/>
          <p:nvPr/>
        </p:nvSpPr>
        <p:spPr>
          <a:xfrm>
            <a:off x="7952400" y="2359660"/>
            <a:ext cx="3362325" cy="468630"/>
          </a:xfrm>
          <a:prstGeom prst="rect">
            <a:avLst/>
          </a:prstGeom>
          <a:solidFill>
            <a:srgbClr val="28A7A1"/>
          </a:solidFill>
        </p:spPr>
      </p:sp>
      <p:grpSp>
        <p:nvGrpSpPr>
          <p:cNvPr id="143" name="组合 142"/>
          <p:cNvGrpSpPr/>
          <p:nvPr/>
        </p:nvGrpSpPr>
        <p:grpSpPr>
          <a:xfrm>
            <a:off x="8895080" y="2486025"/>
            <a:ext cx="1482725" cy="215900"/>
            <a:chOff x="14008" y="3900"/>
            <a:chExt cx="2335" cy="340"/>
          </a:xfrm>
        </p:grpSpPr>
        <p:pic>
          <p:nvPicPr>
            <p:cNvPr id="144" name="Image 7" descr="/Users/liuzhuzi/Downloads/资产管理 (1).svg资产管理 (1)"/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rcRect l="-144" t="9914" r="144" b="9914"/>
            <a:stretch>
              <a:fillRect/>
            </a:stretch>
          </p:blipFill>
          <p:spPr>
            <a:xfrm>
              <a:off x="14008" y="3900"/>
              <a:ext cx="424" cy="340"/>
            </a:xfrm>
            <a:prstGeom prst="rect">
              <a:avLst/>
            </a:prstGeom>
          </p:spPr>
        </p:pic>
        <p:sp>
          <p:nvSpPr>
            <p:cNvPr id="145" name="Text 38"/>
            <p:cNvSpPr/>
            <p:nvPr/>
          </p:nvSpPr>
          <p:spPr>
            <a:xfrm>
              <a:off x="14492" y="3901"/>
              <a:ext cx="1851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400" dirty="0">
                  <a:solidFill>
                    <a:srgbClr val="FFFFFF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</a:rPr>
                <a:t>ITAM 价值管控</a:t>
              </a:r>
              <a:endParaRPr lang="en-US" sz="1400" dirty="0">
                <a:solidFill>
                  <a:srgbClr val="FFFFFF"/>
                </a:solidFill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</a:endParaRPr>
            </a:p>
          </p:txBody>
        </p:sp>
      </p:grpSp>
      <p:sp>
        <p:nvSpPr>
          <p:cNvPr id="146" name="Shape 39"/>
          <p:cNvSpPr/>
          <p:nvPr/>
        </p:nvSpPr>
        <p:spPr>
          <a:xfrm>
            <a:off x="8086725" y="2961640"/>
            <a:ext cx="3097530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资产全生命周期管理</a:t>
            </a:r>
            <a:endParaRPr lang="en-US" sz="1200" dirty="0">
              <a:solidFill>
                <a:srgbClr val="4B5563"/>
              </a:solidFill>
              <a:latin typeface="Microsoft YaHei" panose="020B0502040204020203" charset="-122"/>
              <a:ea typeface="Microsoft YaHei" panose="020B05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147" name="Shape 41"/>
          <p:cNvSpPr/>
          <p:nvPr/>
        </p:nvSpPr>
        <p:spPr>
          <a:xfrm>
            <a:off x="8086725" y="3419475"/>
            <a:ext cx="3097530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多维成本精准分摊</a:t>
            </a:r>
            <a:endParaRPr lang="en-US" sz="1200" dirty="0">
              <a:solidFill>
                <a:srgbClr val="4B5563"/>
              </a:solidFill>
              <a:latin typeface="Microsoft YaHei" panose="020B0502040204020203" charset="-122"/>
              <a:ea typeface="Microsoft YaHei" panose="020B05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148" name="Shape 43"/>
          <p:cNvSpPr/>
          <p:nvPr/>
        </p:nvSpPr>
        <p:spPr>
          <a:xfrm>
            <a:off x="8086725" y="3877310"/>
            <a:ext cx="3097530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软件与合同管理</a:t>
            </a:r>
            <a:endParaRPr lang="en-US" sz="1200" dirty="0">
              <a:solidFill>
                <a:srgbClr val="4B5563"/>
              </a:solidFill>
              <a:latin typeface="Microsoft YaHei" panose="020B0502040204020203" charset="-122"/>
              <a:ea typeface="Microsoft YaHei" panose="020B0502040204020203" charset="-122"/>
              <a:cs typeface="Noto Sans SC" pitchFamily="34" charset="-120"/>
              <a:sym typeface="+mn-ea"/>
            </a:endParaRPr>
          </a:p>
        </p:txBody>
      </p:sp>
      <p:sp>
        <p:nvSpPr>
          <p:cNvPr id="149" name="Shape 45"/>
          <p:cNvSpPr/>
          <p:nvPr/>
        </p:nvSpPr>
        <p:spPr>
          <a:xfrm>
            <a:off x="8086725" y="4335145"/>
            <a:ext cx="3097530" cy="386715"/>
          </a:xfrm>
          <a:prstGeom prst="rect">
            <a:avLst/>
          </a:prstGeom>
          <a:solidFill>
            <a:srgbClr val="F9FAFB"/>
          </a:solidFill>
          <a:ln w="9144">
            <a:noFill/>
            <a:prstDash val="solid"/>
          </a:ln>
        </p:spPr>
        <p:txBody>
          <a:bodyPr anchor="ctr" anchorCtr="0">
            <a:noAutofit/>
          </a:bodyPr>
          <a:p>
            <a:pPr lvl="0" algn="ctr">
              <a:buClrTx/>
              <a:buSzTx/>
              <a:buFontTx/>
            </a:pPr>
            <a:r>
              <a:rPr lang="en-US" sz="1200" dirty="0">
                <a:solidFill>
                  <a:srgbClr val="4B5563"/>
                </a:solidFill>
                <a:latin typeface="Microsoft YaHei" panose="020B0502040204020203" charset="-122"/>
                <a:ea typeface="Microsoft YaHei" panose="020B0502040204020203" charset="-122"/>
                <a:cs typeface="Noto Sans SC" pitchFamily="34" charset="-120"/>
                <a:sym typeface="+mn-ea"/>
              </a:rPr>
              <a:t>智能资产盘点</a:t>
            </a:r>
            <a:endParaRPr lang="en-US" sz="1200" dirty="0">
              <a:solidFill>
                <a:srgbClr val="4B5563"/>
              </a:solidFill>
              <a:latin typeface="Microsoft YaHei" panose="020B0502040204020203" charset="-122"/>
              <a:ea typeface="Microsoft YaHei" panose="020B0502040204020203" charset="-122"/>
              <a:cs typeface="Noto Sans SC" pitchFamily="34" charset="-120"/>
              <a:sym typeface="+mn-ea"/>
            </a:endParaRPr>
          </a:p>
        </p:txBody>
      </p:sp>
      <p:grpSp>
        <p:nvGrpSpPr>
          <p:cNvPr id="150" name="组合 149"/>
          <p:cNvGrpSpPr/>
          <p:nvPr/>
        </p:nvGrpSpPr>
        <p:grpSpPr>
          <a:xfrm>
            <a:off x="876300" y="5126990"/>
            <a:ext cx="10440035" cy="433070"/>
            <a:chOff x="1380" y="7966"/>
            <a:chExt cx="16441" cy="682"/>
          </a:xfrm>
        </p:grpSpPr>
        <p:sp>
          <p:nvSpPr>
            <p:cNvPr id="151" name="Shape 47"/>
            <p:cNvSpPr/>
            <p:nvPr/>
          </p:nvSpPr>
          <p:spPr>
            <a:xfrm>
              <a:off x="1380" y="7966"/>
              <a:ext cx="16441" cy="682"/>
            </a:xfrm>
            <a:prstGeom prst="rect">
              <a:avLst/>
            </a:prstGeom>
            <a:solidFill>
              <a:schemeClr val="bg1"/>
            </a:solidFill>
            <a:ln w="12700" cap="flat" cmpd="sng">
              <a:solidFill>
                <a:srgbClr val="D5D8D6"/>
              </a:solidFill>
              <a:prstDash val="dash"/>
            </a:ln>
          </p:spPr>
        </p:sp>
        <p:grpSp>
          <p:nvGrpSpPr>
            <p:cNvPr id="152" name="组合 151"/>
            <p:cNvGrpSpPr/>
            <p:nvPr/>
          </p:nvGrpSpPr>
          <p:grpSpPr>
            <a:xfrm>
              <a:off x="3021" y="8165"/>
              <a:ext cx="2087" cy="290"/>
              <a:chOff x="5944" y="8141"/>
              <a:chExt cx="2087" cy="290"/>
            </a:xfrm>
          </p:grpSpPr>
          <p:pic>
            <p:nvPicPr>
              <p:cNvPr id="153" name="Image 8" descr="/Users/liuzhuzi/Downloads/企业微信.svg企业微信"/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 l="3405" t="-179" r="3405" b="179"/>
              <a:stretch>
                <a:fillRect/>
              </a:stretch>
            </p:blipFill>
            <p:spPr>
              <a:xfrm>
                <a:off x="5944" y="8142"/>
                <a:ext cx="318" cy="283"/>
              </a:xfrm>
              <a:prstGeom prst="rect">
                <a:avLst/>
              </a:prstGeom>
            </p:spPr>
          </p:pic>
          <p:sp>
            <p:nvSpPr>
              <p:cNvPr id="154" name="Text 49"/>
              <p:cNvSpPr/>
              <p:nvPr/>
            </p:nvSpPr>
            <p:spPr>
              <a:xfrm>
                <a:off x="6387" y="8141"/>
                <a:ext cx="1644" cy="29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200" dirty="0">
                    <a:solidFill>
                      <a:srgbClr val="4B5563"/>
                    </a:solidFill>
                    <a:latin typeface="Microsoft YaHei" panose="020B0502040204020203" charset="-122"/>
                    <a:ea typeface="Microsoft YaHei" panose="020B0502040204020203" charset="-122"/>
                    <a:cs typeface="Microsoft YaHei" panose="020B0502040204020203" charset="-122"/>
                  </a:rPr>
                  <a:t>企业微信/微信</a:t>
                </a:r>
                <a:endParaRPr lang="en-US" sz="1200" dirty="0">
                  <a:solidFill>
                    <a:srgbClr val="4B5563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</a:endParaRPr>
              </a:p>
            </p:txBody>
          </p:sp>
        </p:grpSp>
        <p:grpSp>
          <p:nvGrpSpPr>
            <p:cNvPr id="155" name="组合 154"/>
            <p:cNvGrpSpPr/>
            <p:nvPr/>
          </p:nvGrpSpPr>
          <p:grpSpPr>
            <a:xfrm>
              <a:off x="7217" y="8165"/>
              <a:ext cx="1542" cy="290"/>
              <a:chOff x="8212" y="8141"/>
              <a:chExt cx="1542" cy="290"/>
            </a:xfrm>
          </p:grpSpPr>
          <p:pic>
            <p:nvPicPr>
              <p:cNvPr id="156" name="Image 9" descr="/Users/liuzhuzi/Downloads/飞书.svg飞书"/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8212" y="8142"/>
                <a:ext cx="283" cy="283"/>
              </a:xfrm>
              <a:prstGeom prst="rect">
                <a:avLst/>
              </a:prstGeom>
            </p:spPr>
          </p:pic>
          <p:sp>
            <p:nvSpPr>
              <p:cNvPr id="157" name="Text 50"/>
              <p:cNvSpPr/>
              <p:nvPr/>
            </p:nvSpPr>
            <p:spPr>
              <a:xfrm>
                <a:off x="8620" y="8141"/>
                <a:ext cx="1134" cy="29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sz="1200" dirty="0">
                    <a:solidFill>
                      <a:srgbClr val="4B5563"/>
                    </a:solidFill>
                    <a:latin typeface="Microsoft YaHei" panose="020B0502040204020203" charset="-122"/>
                    <a:ea typeface="Microsoft YaHei" panose="020B0502040204020203" charset="-122"/>
                    <a:cs typeface="Microsoft YaHei" panose="020B0502040204020203" charset="-122"/>
                    <a:sym typeface="+mn-ea"/>
                  </a:rPr>
                  <a:t>钉钉/飞书</a:t>
                </a:r>
                <a:endParaRPr lang="en-US" sz="1200" dirty="0">
                  <a:solidFill>
                    <a:srgbClr val="4B5563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endParaRPr>
              </a:p>
            </p:txBody>
          </p:sp>
        </p:grpSp>
        <p:grpSp>
          <p:nvGrpSpPr>
            <p:cNvPr id="158" name="组合 157"/>
            <p:cNvGrpSpPr/>
            <p:nvPr/>
          </p:nvGrpSpPr>
          <p:grpSpPr>
            <a:xfrm>
              <a:off x="10868" y="8165"/>
              <a:ext cx="1613" cy="290"/>
              <a:chOff x="9999" y="8141"/>
              <a:chExt cx="1613" cy="290"/>
            </a:xfrm>
          </p:grpSpPr>
          <p:pic>
            <p:nvPicPr>
              <p:cNvPr id="159" name="Image 10" descr="/Users/liuzhuzi/Downloads/门户网站.svg门户网站"/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rcRect t="5431" b="5431"/>
              <a:stretch>
                <a:fillRect/>
              </a:stretch>
            </p:blipFill>
            <p:spPr>
              <a:xfrm>
                <a:off x="9999" y="8142"/>
                <a:ext cx="318" cy="283"/>
              </a:xfrm>
              <a:prstGeom prst="rect">
                <a:avLst/>
              </a:prstGeom>
            </p:spPr>
          </p:pic>
          <p:sp>
            <p:nvSpPr>
              <p:cNvPr id="160" name="Text 51"/>
              <p:cNvSpPr/>
              <p:nvPr/>
            </p:nvSpPr>
            <p:spPr>
              <a:xfrm>
                <a:off x="10478" y="8141"/>
                <a:ext cx="1134" cy="29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sz="1200" dirty="0">
                    <a:solidFill>
                      <a:srgbClr val="4B5563"/>
                    </a:solidFill>
                    <a:latin typeface="Microsoft YaHei" panose="020B0502040204020203" charset="-122"/>
                    <a:ea typeface="Microsoft YaHei" panose="020B0502040204020203" charset="-122"/>
                    <a:cs typeface="Microsoft YaHei" panose="020B0502040204020203" charset="-122"/>
                    <a:sym typeface="+mn-ea"/>
                  </a:rPr>
                  <a:t>Web 门户</a:t>
                </a:r>
                <a:endParaRPr lang="en-US" sz="1200" dirty="0">
                  <a:solidFill>
                    <a:srgbClr val="4B5563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endParaRPr>
              </a:p>
            </p:txBody>
          </p:sp>
        </p:grpSp>
        <p:grpSp>
          <p:nvGrpSpPr>
            <p:cNvPr id="161" name="组合 160"/>
            <p:cNvGrpSpPr/>
            <p:nvPr/>
          </p:nvGrpSpPr>
          <p:grpSpPr>
            <a:xfrm>
              <a:off x="14554" y="8137"/>
              <a:ext cx="1679" cy="340"/>
              <a:chOff x="11800" y="8113"/>
              <a:chExt cx="1679" cy="340"/>
            </a:xfrm>
          </p:grpSpPr>
          <p:pic>
            <p:nvPicPr>
              <p:cNvPr id="162" name="Image 11" descr="/Users/liuzhuzi/Downloads/移动端 (1).svg移动端 (1)"/>
              <p:cNvPicPr>
                <a:picLocks noChangeAspect="1"/>
              </p:cNvPicPr>
              <p:nvPr/>
            </p:nvPicPr>
            <p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rcRect l="12545" r="12545"/>
              <a:stretch>
                <a:fillRect/>
              </a:stretch>
            </p:blipFill>
            <p:spPr>
              <a:xfrm>
                <a:off x="11800" y="8113"/>
                <a:ext cx="255" cy="340"/>
              </a:xfrm>
              <a:prstGeom prst="rect">
                <a:avLst/>
              </a:prstGeom>
            </p:spPr>
          </p:pic>
          <p:sp>
            <p:nvSpPr>
              <p:cNvPr id="163" name="Text 52"/>
              <p:cNvSpPr/>
              <p:nvPr/>
            </p:nvSpPr>
            <p:spPr>
              <a:xfrm>
                <a:off x="12175" y="8138"/>
                <a:ext cx="1304" cy="29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sz="1200" dirty="0">
                    <a:solidFill>
                      <a:srgbClr val="4B5563"/>
                    </a:solidFill>
                    <a:latin typeface="Microsoft YaHei" panose="020B0502040204020203" charset="-122"/>
                    <a:ea typeface="Microsoft YaHei" panose="020B0502040204020203" charset="-122"/>
                    <a:cs typeface="Microsoft YaHei" panose="020B0502040204020203" charset="-122"/>
                    <a:sym typeface="+mn-ea"/>
                  </a:rPr>
                  <a:t>移动端 App</a:t>
                </a:r>
                <a:endParaRPr lang="en-US" sz="1200" dirty="0">
                  <a:solidFill>
                    <a:srgbClr val="4B5563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endParaRPr>
              </a:p>
            </p:txBody>
          </p:sp>
        </p:grpSp>
      </p:grpSp>
      <p:grpSp>
        <p:nvGrpSpPr>
          <p:cNvPr id="164" name="组合 163"/>
          <p:cNvGrpSpPr/>
          <p:nvPr/>
        </p:nvGrpSpPr>
        <p:grpSpPr>
          <a:xfrm>
            <a:off x="876300" y="5777865"/>
            <a:ext cx="10440000" cy="706755"/>
            <a:chOff x="851" y="9099"/>
            <a:chExt cx="16441" cy="1113"/>
          </a:xfrm>
        </p:grpSpPr>
        <p:sp>
          <p:nvSpPr>
            <p:cNvPr id="165" name="圆角矩形 164"/>
            <p:cNvSpPr/>
            <p:nvPr/>
          </p:nvSpPr>
          <p:spPr>
            <a:xfrm>
              <a:off x="851" y="9099"/>
              <a:ext cx="16441" cy="1113"/>
            </a:xfrm>
            <a:prstGeom prst="roundRect">
              <a:avLst>
                <a:gd name="adj" fmla="val 3896"/>
              </a:avLst>
            </a:prstGeom>
            <a:solidFill>
              <a:srgbClr val="6246E8"/>
            </a:solidFill>
            <a:ln>
              <a:solidFill>
                <a:srgbClr val="6246E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166" name="组合 165"/>
            <p:cNvGrpSpPr/>
            <p:nvPr/>
          </p:nvGrpSpPr>
          <p:grpSpPr>
            <a:xfrm>
              <a:off x="1304" y="9293"/>
              <a:ext cx="15534" cy="725"/>
              <a:chOff x="1262" y="9293"/>
              <a:chExt cx="15534" cy="725"/>
            </a:xfrm>
          </p:grpSpPr>
          <p:sp>
            <p:nvSpPr>
              <p:cNvPr id="167" name="文本框 166"/>
              <p:cNvSpPr txBox="1"/>
              <p:nvPr>
                <p:custDataLst>
                  <p:tags r:id="rId25"/>
                </p:custDataLst>
              </p:nvPr>
            </p:nvSpPr>
            <p:spPr>
              <a:xfrm>
                <a:off x="1262" y="9414"/>
                <a:ext cx="1984" cy="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502040204020203" charset="-122"/>
                    <a:ea typeface="Microsoft YaHei Semibold" panose="020B0502040204020203" charset="-122"/>
                    <a:cs typeface="+mn-cs"/>
                  </a:rPr>
                  <a:t>业务</a:t>
                </a: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502040204020203" charset="-122"/>
                    <a:ea typeface="Microsoft YaHei Semibold" panose="020B0502040204020203" charset="-122"/>
                    <a:cs typeface="+mn-cs"/>
                  </a:rPr>
                  <a:t>价值</a:t>
                </a:r>
                <a:endPara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+mn-cs"/>
                </a:endParaRPr>
              </a:p>
            </p:txBody>
          </p:sp>
          <p:sp>
            <p:nvSpPr>
              <p:cNvPr id="168" name="文本框 167"/>
              <p:cNvSpPr txBox="1"/>
              <p:nvPr>
                <p:custDataLst>
                  <p:tags r:id="rId26"/>
                </p:custDataLst>
              </p:nvPr>
            </p:nvSpPr>
            <p:spPr>
              <a:xfrm>
                <a:off x="3730" y="9293"/>
                <a:ext cx="1984" cy="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服务效率</a:t>
                </a:r>
                <a:r>
                  <a:rPr lang="zh-CN" altLang="en-US" sz="120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sym typeface="+mn-ea"/>
                  </a:rPr>
                  <a:t>提升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60%+</a:t>
                </a:r>
                <a:endPara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sp>
            <p:nvSpPr>
              <p:cNvPr id="169" name="文本框 168"/>
              <p:cNvSpPr txBox="1"/>
              <p:nvPr>
                <p:custDataLst>
                  <p:tags r:id="rId27"/>
                </p:custDataLst>
              </p:nvPr>
            </p:nvSpPr>
            <p:spPr>
              <a:xfrm>
                <a:off x="6440" y="9293"/>
                <a:ext cx="1984" cy="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一次解决率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提升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30%+</a:t>
                </a:r>
                <a:endPara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sp>
            <p:nvSpPr>
              <p:cNvPr id="170" name="文本框 169"/>
              <p:cNvSpPr txBox="1"/>
              <p:nvPr>
                <p:custDataLst>
                  <p:tags r:id="rId28"/>
                </p:custDataLst>
              </p:nvPr>
            </p:nvSpPr>
            <p:spPr>
              <a:xfrm>
                <a:off x="9150" y="9293"/>
                <a:ext cx="1984" cy="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资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产利用率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提升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40%+</a:t>
                </a:r>
                <a:endPara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sp>
            <p:nvSpPr>
              <p:cNvPr id="171" name="文本框 170"/>
              <p:cNvSpPr txBox="1"/>
              <p:nvPr>
                <p:custDataLst>
                  <p:tags r:id="rId29"/>
                </p:custDataLst>
              </p:nvPr>
            </p:nvSpPr>
            <p:spPr>
              <a:xfrm>
                <a:off x="11860" y="9293"/>
                <a:ext cx="1984" cy="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数据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准确率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95%+</a:t>
                </a:r>
                <a:endPara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sp>
            <p:nvSpPr>
              <p:cNvPr id="172" name="文本框 171"/>
              <p:cNvSpPr txBox="1"/>
              <p:nvPr>
                <p:custDataLst>
                  <p:tags r:id="rId30"/>
                </p:custDataLst>
              </p:nvPr>
            </p:nvSpPr>
            <p:spPr>
              <a:xfrm>
                <a:off x="14812" y="9293"/>
                <a:ext cx="1984" cy="7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运维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成本降低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30%+</a:t>
                </a:r>
                <a:endParaRPr kumimoji="0" lang="en-US" altLang="zh-CN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cxnSp>
            <p:nvCxnSpPr>
              <p:cNvPr id="173" name="直接连接符 172"/>
              <p:cNvCxnSpPr/>
              <p:nvPr/>
            </p:nvCxnSpPr>
            <p:spPr>
              <a:xfrm>
                <a:off x="3488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74" name="直接连接符 173"/>
              <p:cNvCxnSpPr/>
              <p:nvPr/>
            </p:nvCxnSpPr>
            <p:spPr>
              <a:xfrm>
                <a:off x="6198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75" name="直接连接符 174"/>
              <p:cNvCxnSpPr/>
              <p:nvPr/>
            </p:nvCxnSpPr>
            <p:spPr>
              <a:xfrm>
                <a:off x="8908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76" name="直接连接符 175"/>
              <p:cNvCxnSpPr/>
              <p:nvPr/>
            </p:nvCxnSpPr>
            <p:spPr>
              <a:xfrm>
                <a:off x="14328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77" name="直接连接符 176"/>
              <p:cNvCxnSpPr/>
              <p:nvPr/>
            </p:nvCxnSpPr>
            <p:spPr>
              <a:xfrm>
                <a:off x="11618" y="9330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78" name="直接箭头连接符 177"/>
              <p:cNvCxnSpPr/>
              <p:nvPr/>
            </p:nvCxnSpPr>
            <p:spPr>
              <a:xfrm flipH="1" flipV="1">
                <a:off x="5956" y="9688"/>
                <a:ext cx="0" cy="227"/>
              </a:xfrm>
              <a:prstGeom prst="straightConnector1">
                <a:avLst/>
              </a:prstGeom>
              <a:ln w="12700">
                <a:solidFill>
                  <a:srgbClr val="6246E8"/>
                </a:solidFill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79" name="直接箭头连接符 178"/>
              <p:cNvCxnSpPr/>
              <p:nvPr/>
            </p:nvCxnSpPr>
            <p:spPr>
              <a:xfrm flipH="1" flipV="1">
                <a:off x="8666" y="9689"/>
                <a:ext cx="0" cy="227"/>
              </a:xfrm>
              <a:prstGeom prst="straightConnector1">
                <a:avLst/>
              </a:prstGeom>
              <a:ln w="12700">
                <a:solidFill>
                  <a:srgbClr val="6246E8"/>
                </a:solidFill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80" name="直接箭头连接符 179"/>
              <p:cNvCxnSpPr/>
              <p:nvPr/>
            </p:nvCxnSpPr>
            <p:spPr>
              <a:xfrm flipH="1" flipV="1">
                <a:off x="11376" y="9689"/>
                <a:ext cx="0" cy="227"/>
              </a:xfrm>
              <a:prstGeom prst="straightConnector1">
                <a:avLst/>
              </a:prstGeom>
              <a:ln w="12700">
                <a:solidFill>
                  <a:srgbClr val="6246E8"/>
                </a:solidFill>
                <a:headEnd type="arrow"/>
                <a:tailEnd type="none" w="med" len="sm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81" name="直接箭头连接符 180"/>
              <p:cNvCxnSpPr/>
              <p:nvPr/>
            </p:nvCxnSpPr>
            <p:spPr>
              <a:xfrm flipH="1" flipV="1">
                <a:off x="14086" y="9689"/>
                <a:ext cx="0" cy="227"/>
              </a:xfrm>
              <a:prstGeom prst="straightConnector1">
                <a:avLst/>
              </a:prstGeom>
              <a:ln w="12700">
                <a:solidFill>
                  <a:srgbClr val="6246E8"/>
                </a:solidFill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82" name="直接箭头连接符 181"/>
              <p:cNvCxnSpPr/>
              <p:nvPr/>
            </p:nvCxnSpPr>
            <p:spPr>
              <a:xfrm flipH="1" flipV="1">
                <a:off x="14570" y="9689"/>
                <a:ext cx="0" cy="227"/>
              </a:xfrm>
              <a:prstGeom prst="straightConnector1">
                <a:avLst/>
              </a:prstGeom>
              <a:ln w="12700">
                <a:solidFill>
                  <a:srgbClr val="6246E8"/>
                </a:solidFill>
                <a:tailEnd type="arrow" w="med" len="sm"/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183" name="直接连接符 182"/>
          <p:cNvCxnSpPr>
            <a:stCxn id="132" idx="2"/>
          </p:cNvCxnSpPr>
          <p:nvPr/>
        </p:nvCxnSpPr>
        <p:spPr>
          <a:xfrm>
            <a:off x="6088380" y="4925695"/>
            <a:ext cx="190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4" name="肘形连接符 183"/>
          <p:cNvCxnSpPr>
            <a:stCxn id="19" idx="2"/>
            <a:endCxn id="122" idx="0"/>
          </p:cNvCxnSpPr>
          <p:nvPr/>
        </p:nvCxnSpPr>
        <p:spPr>
          <a:xfrm rot="5400000">
            <a:off x="4170363" y="433388"/>
            <a:ext cx="316865" cy="3535680"/>
          </a:xfrm>
          <a:prstGeom prst="bentConnector3">
            <a:avLst>
              <a:gd name="adj1" fmla="val 50000"/>
            </a:avLst>
          </a:prstGeom>
          <a:ln w="9144">
            <a:solidFill>
              <a:srgbClr val="6246E8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5" name="直接箭头连接符 184"/>
          <p:cNvCxnSpPr/>
          <p:nvPr/>
        </p:nvCxnSpPr>
        <p:spPr>
          <a:xfrm flipH="1">
            <a:off x="6094095" y="2042795"/>
            <a:ext cx="3175" cy="316865"/>
          </a:xfrm>
          <a:prstGeom prst="straightConnector1">
            <a:avLst/>
          </a:prstGeom>
          <a:ln w="9144">
            <a:solidFill>
              <a:srgbClr val="6246E8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86" name="肘形连接符 185"/>
          <p:cNvCxnSpPr/>
          <p:nvPr/>
        </p:nvCxnSpPr>
        <p:spPr>
          <a:xfrm>
            <a:off x="6088380" y="2202180"/>
            <a:ext cx="3547745" cy="144000"/>
          </a:xfrm>
          <a:prstGeom prst="bentConnector2">
            <a:avLst/>
          </a:prstGeom>
          <a:ln w="9144">
            <a:solidFill>
              <a:srgbClr val="6246E8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7" name="矩形 296"/>
          <p:cNvSpPr/>
          <p:nvPr>
            <p:custDataLst>
              <p:tags r:id="rId1"/>
            </p:custDataLst>
          </p:nvPr>
        </p:nvSpPr>
        <p:spPr>
          <a:xfrm>
            <a:off x="0" y="3999865"/>
            <a:ext cx="12191365" cy="285813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80" name="Freeform 11"/>
          <p:cNvSpPr/>
          <p:nvPr>
            <p:custDataLst>
              <p:tags r:id="rId2"/>
            </p:custDataLst>
          </p:nvPr>
        </p:nvSpPr>
        <p:spPr>
          <a:xfrm>
            <a:off x="436970" y="4598670"/>
            <a:ext cx="1440000" cy="2088000"/>
          </a:xfrm>
          <a:prstGeom prst="roundRect">
            <a:avLst>
              <a:gd name="adj" fmla="val 8841"/>
            </a:avLst>
          </a:prstGeom>
          <a:solidFill>
            <a:schemeClr val="bg1"/>
          </a:solidFill>
          <a:ln w="31750" cap="sq" cmpd="dbl">
            <a:solidFill>
              <a:schemeClr val="accent1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5371" tIns="47685" rIns="95371" bIns="47685" numCol="1" spcCol="0" rtlCol="0" fromWordArt="0" anchor="ctr" anchorCtr="0" forceAA="0" compatLnSpc="1">
            <a:noAutofit/>
          </a:bodyPr>
          <a:lstStyle/>
          <a:p>
            <a:pPr lvl="0" algn="l" defTabSz="932815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sz="1600" noProof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4" name="Freeform 11"/>
          <p:cNvSpPr/>
          <p:nvPr>
            <p:custDataLst>
              <p:tags r:id="rId3"/>
            </p:custDataLst>
          </p:nvPr>
        </p:nvSpPr>
        <p:spPr>
          <a:xfrm>
            <a:off x="2130515" y="4598670"/>
            <a:ext cx="1440000" cy="2088000"/>
          </a:xfrm>
          <a:prstGeom prst="roundRect">
            <a:avLst>
              <a:gd name="adj" fmla="val 8841"/>
            </a:avLst>
          </a:prstGeom>
          <a:solidFill>
            <a:schemeClr val="bg1"/>
          </a:solidFill>
          <a:ln w="31750" cap="sq" cmpd="dbl">
            <a:solidFill>
              <a:schemeClr val="accent1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5371" tIns="47685" rIns="95371" bIns="47685" numCol="1" spcCol="0" rtlCol="0" fromWordArt="0" anchor="ctr" anchorCtr="0" forceAA="0" compatLnSpc="1">
            <a:noAutofit/>
          </a:bodyPr>
          <a:lstStyle/>
          <a:p>
            <a:pPr lvl="0" algn="l" defTabSz="932815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sz="1600" noProof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8" name="Freeform 11"/>
          <p:cNvSpPr/>
          <p:nvPr>
            <p:custDataLst>
              <p:tags r:id="rId4"/>
            </p:custDataLst>
          </p:nvPr>
        </p:nvSpPr>
        <p:spPr>
          <a:xfrm>
            <a:off x="3829775" y="4598670"/>
            <a:ext cx="1440000" cy="2088000"/>
          </a:xfrm>
          <a:prstGeom prst="roundRect">
            <a:avLst>
              <a:gd name="adj" fmla="val 8841"/>
            </a:avLst>
          </a:prstGeom>
          <a:solidFill>
            <a:schemeClr val="bg1"/>
          </a:solidFill>
          <a:ln w="31750" cap="sq" cmpd="dbl">
            <a:solidFill>
              <a:schemeClr val="accent1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5371" tIns="47685" rIns="95371" bIns="47685" numCol="1" spcCol="0" rtlCol="0" fromWordArt="0" anchor="ctr" anchorCtr="0" forceAA="0" compatLnSpc="1">
            <a:noAutofit/>
          </a:bodyPr>
          <a:lstStyle/>
          <a:p>
            <a:pPr lvl="0" algn="l" defTabSz="932815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sz="1600" noProof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cxnSp>
        <p:nvCxnSpPr>
          <p:cNvPr id="3" name="直接连接符 2"/>
          <p:cNvCxnSpPr/>
          <p:nvPr>
            <p:custDataLst>
              <p:tags r:id="rId5"/>
            </p:custDataLst>
          </p:nvPr>
        </p:nvCxnSpPr>
        <p:spPr>
          <a:xfrm>
            <a:off x="4392930" y="3715385"/>
            <a:ext cx="0" cy="28448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" name="直接连接符 3"/>
          <p:cNvCxnSpPr/>
          <p:nvPr>
            <p:custDataLst>
              <p:tags r:id="rId6"/>
            </p:custDataLst>
          </p:nvPr>
        </p:nvCxnSpPr>
        <p:spPr>
          <a:xfrm>
            <a:off x="4802505" y="3715385"/>
            <a:ext cx="0" cy="28448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>
            <p:custDataLst>
              <p:tags r:id="rId7"/>
            </p:custDataLst>
          </p:nvPr>
        </p:nvCxnSpPr>
        <p:spPr>
          <a:xfrm>
            <a:off x="5194300" y="3715385"/>
            <a:ext cx="0" cy="28448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>
            <p:custDataLst>
              <p:tags r:id="rId8"/>
            </p:custDataLst>
          </p:nvPr>
        </p:nvCxnSpPr>
        <p:spPr>
          <a:xfrm>
            <a:off x="3985895" y="3715385"/>
            <a:ext cx="0" cy="28448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>
            <p:custDataLst>
              <p:tags r:id="rId9"/>
            </p:custDataLst>
          </p:nvPr>
        </p:nvCxnSpPr>
        <p:spPr>
          <a:xfrm>
            <a:off x="3490595" y="3294380"/>
            <a:ext cx="2019935" cy="0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headEnd type="none" w="med" len="med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860675" y="1363345"/>
            <a:ext cx="55435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8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rPr>
              <a:t>成本</a:t>
            </a:r>
            <a:endParaRPr lang="zh-CN" altLang="en-US" sz="800" b="1">
              <a:solidFill>
                <a:schemeClr val="accent1">
                  <a:lumMod val="75000"/>
                </a:schemeClr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2850515" y="2196465"/>
            <a:ext cx="55435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8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rPr>
              <a:t>效率</a:t>
            </a:r>
            <a:endParaRPr lang="zh-CN" altLang="en-US" sz="800" b="1">
              <a:solidFill>
                <a:schemeClr val="accent1">
                  <a:lumMod val="75000"/>
                </a:schemeClr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2788920" y="2995930"/>
            <a:ext cx="7016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8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rPr>
              <a:t>质量</a:t>
            </a:r>
            <a:endParaRPr lang="zh-CN" altLang="en-US" sz="800" b="1">
              <a:solidFill>
                <a:schemeClr val="accent1">
                  <a:lumMod val="75000"/>
                </a:schemeClr>
              </a:solidFill>
              <a:latin typeface="微软雅黑" panose="020B0502040204020203" charset="-122"/>
              <a:ea typeface="微软雅黑" panose="020B0502040204020203" charset="-122"/>
            </a:endParaRPr>
          </a:p>
          <a:p>
            <a:pPr algn="ctr"/>
            <a:r>
              <a:rPr lang="zh-CN" altLang="en-US" sz="400">
                <a:solidFill>
                  <a:schemeClr val="accent2"/>
                </a:solidFill>
                <a:latin typeface="微软雅黑" panose="020B0502040204020203" charset="-122"/>
                <a:ea typeface="微软雅黑" panose="020B0502040204020203" charset="-122"/>
              </a:rPr>
              <a:t>可用、连续、低故障、高性能、优体验</a:t>
            </a:r>
            <a:r>
              <a:rPr lang="en-US" altLang="zh-CN" sz="400">
                <a:solidFill>
                  <a:schemeClr val="accent2"/>
                </a:solidFill>
                <a:latin typeface="微软雅黑" panose="020B0502040204020203" charset="-122"/>
                <a:ea typeface="微软雅黑" panose="020B0502040204020203" charset="-122"/>
              </a:rPr>
              <a:t>..</a:t>
            </a:r>
            <a:endParaRPr lang="en-US" altLang="zh-CN" sz="400">
              <a:solidFill>
                <a:schemeClr val="accent2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cxnSp>
        <p:nvCxnSpPr>
          <p:cNvPr id="15" name="直接连接符 14"/>
          <p:cNvCxnSpPr/>
          <p:nvPr>
            <p:custDataLst>
              <p:tags r:id="rId13"/>
            </p:custDataLst>
          </p:nvPr>
        </p:nvCxnSpPr>
        <p:spPr>
          <a:xfrm>
            <a:off x="-830580" y="1333500"/>
            <a:ext cx="4319905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>
            <p:custDataLst>
              <p:tags r:id="rId14"/>
            </p:custDataLst>
          </p:nvPr>
        </p:nvCxnSpPr>
        <p:spPr>
          <a:xfrm>
            <a:off x="-839470" y="2160270"/>
            <a:ext cx="4319905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>
            <p:custDataLst>
              <p:tags r:id="rId15"/>
            </p:custDataLst>
          </p:nvPr>
        </p:nvCxnSpPr>
        <p:spPr>
          <a:xfrm>
            <a:off x="-835025" y="2447290"/>
            <a:ext cx="4319905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>
            <p:custDataLst>
              <p:tags r:id="rId16"/>
            </p:custDataLst>
          </p:nvPr>
        </p:nvCxnSpPr>
        <p:spPr>
          <a:xfrm>
            <a:off x="-830580" y="3294380"/>
            <a:ext cx="4319905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>
            <p:custDataLst>
              <p:tags r:id="rId17"/>
            </p:custDataLst>
          </p:nvPr>
        </p:nvSpPr>
        <p:spPr>
          <a:xfrm>
            <a:off x="3473450" y="1159510"/>
            <a:ext cx="578485" cy="1809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en-US" altLang="zh-CN" sz="800" b="1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Y</a:t>
            </a:r>
            <a:r>
              <a:rPr lang="zh-CN" altLang="en-US" sz="800" b="1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：价值</a:t>
            </a:r>
            <a:endParaRPr lang="zh-CN" altLang="en-US" sz="800" b="1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18"/>
            </p:custDataLst>
          </p:nvPr>
        </p:nvSpPr>
        <p:spPr>
          <a:xfrm>
            <a:off x="4948555" y="2914650"/>
            <a:ext cx="61341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800" b="1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X</a:t>
            </a:r>
            <a:r>
              <a:rPr lang="zh-CN" altLang="en-US" sz="800" b="1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rPr>
              <a:t>：模式成熟度</a:t>
            </a:r>
            <a:endParaRPr lang="zh-CN" altLang="en-US" sz="800" b="1">
              <a:solidFill>
                <a:schemeClr val="tx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19"/>
            </p:custDataLst>
          </p:nvPr>
        </p:nvCxnSpPr>
        <p:spPr>
          <a:xfrm>
            <a:off x="-830580" y="2999105"/>
            <a:ext cx="4319905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>
            <p:custDataLst>
              <p:tags r:id="rId20"/>
            </p:custDataLst>
          </p:nvPr>
        </p:nvCxnSpPr>
        <p:spPr>
          <a:xfrm>
            <a:off x="-839470" y="1619250"/>
            <a:ext cx="4319905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/>
          <p:nvPr>
            <p:custDataLst>
              <p:tags r:id="rId21"/>
            </p:custDataLst>
          </p:nvPr>
        </p:nvCxnSpPr>
        <p:spPr>
          <a:xfrm>
            <a:off x="3495040" y="3289935"/>
            <a:ext cx="557530" cy="546735"/>
          </a:xfrm>
          <a:prstGeom prst="straightConnector1">
            <a:avLst/>
          </a:prstGeom>
          <a:solidFill>
            <a:srgbClr val="E1E1E1">
              <a:alpha val="52000"/>
            </a:srgbClr>
          </a:solidFill>
          <a:ln w="28575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/>
          <p:nvPr>
            <p:custDataLst>
              <p:tags r:id="rId22"/>
            </p:custDataLst>
          </p:nvPr>
        </p:nvCxnSpPr>
        <p:spPr>
          <a:xfrm flipV="1">
            <a:off x="3493135" y="1185545"/>
            <a:ext cx="0" cy="2108835"/>
          </a:xfrm>
          <a:prstGeom prst="straightConnector1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headEnd type="none"/>
            <a:tailEnd type="triangle" w="med" len="me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6" name="立方体 65"/>
          <p:cNvSpPr/>
          <p:nvPr>
            <p:custDataLst>
              <p:tags r:id="rId23"/>
            </p:custDataLst>
          </p:nvPr>
        </p:nvSpPr>
        <p:spPr>
          <a:xfrm flipH="1">
            <a:off x="4311650" y="299402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67" name="立方体 66"/>
          <p:cNvSpPr/>
          <p:nvPr>
            <p:custDataLst>
              <p:tags r:id="rId24"/>
            </p:custDataLst>
          </p:nvPr>
        </p:nvSpPr>
        <p:spPr>
          <a:xfrm flipH="1">
            <a:off x="3908425" y="299402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68" name="立方体 67"/>
          <p:cNvSpPr/>
          <p:nvPr>
            <p:custDataLst>
              <p:tags r:id="rId25"/>
            </p:custDataLst>
          </p:nvPr>
        </p:nvSpPr>
        <p:spPr>
          <a:xfrm flipH="1">
            <a:off x="3502025" y="299402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69" name="立方体 68"/>
          <p:cNvSpPr/>
          <p:nvPr>
            <p:custDataLst>
              <p:tags r:id="rId26"/>
            </p:custDataLst>
          </p:nvPr>
        </p:nvSpPr>
        <p:spPr>
          <a:xfrm flipH="1">
            <a:off x="4406265" y="308991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70" name="立方体 69"/>
          <p:cNvSpPr/>
          <p:nvPr>
            <p:custDataLst>
              <p:tags r:id="rId27"/>
            </p:custDataLst>
          </p:nvPr>
        </p:nvSpPr>
        <p:spPr>
          <a:xfrm flipH="1">
            <a:off x="4003675" y="308991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 altLang="zh-CN" sz="1200">
              <a:sym typeface="+mn-ea"/>
            </a:endParaRPr>
          </a:p>
        </p:txBody>
      </p:sp>
      <p:sp>
        <p:nvSpPr>
          <p:cNvPr id="71" name="立方体 70"/>
          <p:cNvSpPr/>
          <p:nvPr>
            <p:custDataLst>
              <p:tags r:id="rId28"/>
            </p:custDataLst>
          </p:nvPr>
        </p:nvSpPr>
        <p:spPr>
          <a:xfrm flipH="1">
            <a:off x="3597275" y="308991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sp>
        <p:nvSpPr>
          <p:cNvPr id="72" name="立方体 71"/>
          <p:cNvSpPr/>
          <p:nvPr>
            <p:custDataLst>
              <p:tags r:id="rId29"/>
            </p:custDataLst>
          </p:nvPr>
        </p:nvSpPr>
        <p:spPr>
          <a:xfrm flipH="1">
            <a:off x="4502150" y="318579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sp>
        <p:nvSpPr>
          <p:cNvPr id="73" name="立方体 72"/>
          <p:cNvSpPr/>
          <p:nvPr>
            <p:custDataLst>
              <p:tags r:id="rId30"/>
            </p:custDataLst>
          </p:nvPr>
        </p:nvSpPr>
        <p:spPr>
          <a:xfrm flipH="1">
            <a:off x="4093845" y="318579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74" name="立方体 73"/>
          <p:cNvSpPr/>
          <p:nvPr>
            <p:custDataLst>
              <p:tags r:id="rId31"/>
            </p:custDataLst>
          </p:nvPr>
        </p:nvSpPr>
        <p:spPr>
          <a:xfrm flipH="1">
            <a:off x="3692525" y="318579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75" name="立方体 74"/>
          <p:cNvSpPr/>
          <p:nvPr>
            <p:custDataLst>
              <p:tags r:id="rId32"/>
            </p:custDataLst>
          </p:nvPr>
        </p:nvSpPr>
        <p:spPr>
          <a:xfrm flipH="1">
            <a:off x="4596765" y="328041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sp>
        <p:nvSpPr>
          <p:cNvPr id="76" name="立方体 75"/>
          <p:cNvSpPr/>
          <p:nvPr>
            <p:custDataLst>
              <p:tags r:id="rId33"/>
            </p:custDataLst>
          </p:nvPr>
        </p:nvSpPr>
        <p:spPr>
          <a:xfrm flipH="1">
            <a:off x="4195445" y="328358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77" name="立方体 76"/>
          <p:cNvSpPr/>
          <p:nvPr>
            <p:custDataLst>
              <p:tags r:id="rId34"/>
            </p:custDataLst>
          </p:nvPr>
        </p:nvSpPr>
        <p:spPr>
          <a:xfrm flipH="1">
            <a:off x="3787140" y="328549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78" name="立方体 77"/>
          <p:cNvSpPr/>
          <p:nvPr>
            <p:custDataLst>
              <p:tags r:id="rId35"/>
            </p:custDataLst>
          </p:nvPr>
        </p:nvSpPr>
        <p:spPr>
          <a:xfrm flipH="1">
            <a:off x="4696460" y="337756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79" name="立方体 78"/>
          <p:cNvSpPr/>
          <p:nvPr>
            <p:custDataLst>
              <p:tags r:id="rId36"/>
            </p:custDataLst>
          </p:nvPr>
        </p:nvSpPr>
        <p:spPr>
          <a:xfrm flipH="1">
            <a:off x="4294505" y="3377565"/>
            <a:ext cx="502920" cy="388620"/>
          </a:xfrm>
          <a:prstGeom prst="cube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scaled="1"/>
          </a:gra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80" name="立方体 79"/>
          <p:cNvSpPr/>
          <p:nvPr>
            <p:custDataLst>
              <p:tags r:id="rId37"/>
            </p:custDataLst>
          </p:nvPr>
        </p:nvSpPr>
        <p:spPr>
          <a:xfrm flipH="1">
            <a:off x="3886835" y="337820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grpSp>
        <p:nvGrpSpPr>
          <p:cNvPr id="81" name="组合 80"/>
          <p:cNvGrpSpPr/>
          <p:nvPr/>
        </p:nvGrpSpPr>
        <p:grpSpPr>
          <a:xfrm rot="0">
            <a:off x="3208020" y="3333115"/>
            <a:ext cx="774700" cy="666115"/>
            <a:chOff x="1291" y="8194"/>
            <a:chExt cx="2387" cy="2052"/>
          </a:xfrm>
        </p:grpSpPr>
        <p:sp>
          <p:nvSpPr>
            <p:cNvPr id="82" name="文本框 81"/>
            <p:cNvSpPr txBox="1"/>
            <p:nvPr>
              <p:custDataLst>
                <p:tags r:id="rId38"/>
              </p:custDataLst>
            </p:nvPr>
          </p:nvSpPr>
          <p:spPr>
            <a:xfrm rot="19200000">
              <a:off x="1664" y="8194"/>
              <a:ext cx="615" cy="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数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83" name="文本框 82"/>
            <p:cNvSpPr txBox="1"/>
            <p:nvPr>
              <p:custDataLst>
                <p:tags r:id="rId39"/>
              </p:custDataLst>
            </p:nvPr>
          </p:nvSpPr>
          <p:spPr>
            <a:xfrm rot="19200000">
              <a:off x="1991" y="8504"/>
              <a:ext cx="615" cy="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监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84" name="文本框 83"/>
            <p:cNvSpPr txBox="1"/>
            <p:nvPr>
              <p:custDataLst>
                <p:tags r:id="rId40"/>
              </p:custDataLst>
            </p:nvPr>
          </p:nvSpPr>
          <p:spPr>
            <a:xfrm rot="19200000">
              <a:off x="2971" y="9439"/>
              <a:ext cx="615" cy="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营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cxnSp>
          <p:nvCxnSpPr>
            <p:cNvPr id="85" name="直接连接符 84"/>
            <p:cNvCxnSpPr/>
            <p:nvPr>
              <p:custDataLst>
                <p:tags r:id="rId41"/>
              </p:custDataLst>
            </p:nvPr>
          </p:nvCxnSpPr>
          <p:spPr>
            <a:xfrm flipV="1">
              <a:off x="1929" y="8320"/>
              <a:ext cx="548" cy="439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4" name="直接连接符 223"/>
            <p:cNvCxnSpPr/>
            <p:nvPr>
              <p:custDataLst>
                <p:tags r:id="rId42"/>
              </p:custDataLst>
            </p:nvPr>
          </p:nvCxnSpPr>
          <p:spPr>
            <a:xfrm flipV="1">
              <a:off x="3130" y="9571"/>
              <a:ext cx="548" cy="439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6" name="文本框 85"/>
            <p:cNvSpPr txBox="1"/>
            <p:nvPr>
              <p:custDataLst>
                <p:tags r:id="rId43"/>
              </p:custDataLst>
            </p:nvPr>
          </p:nvSpPr>
          <p:spPr>
            <a:xfrm rot="2640000">
              <a:off x="1291" y="9207"/>
              <a:ext cx="1797" cy="10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en-US" altLang="zh-CN" sz="800" b="1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</a:rPr>
                <a:t>Z</a:t>
              </a:r>
              <a:r>
                <a:rPr lang="zh-CN" altLang="en-US" sz="800" b="1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</a:rPr>
                <a:t>：业务领域</a:t>
              </a:r>
              <a:endParaRPr lang="zh-CN" altLang="en-US" sz="800" b="1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cxnSp>
          <p:nvCxnSpPr>
            <p:cNvPr id="221" name="直接连接符 220"/>
            <p:cNvCxnSpPr/>
            <p:nvPr>
              <p:custDataLst>
                <p:tags r:id="rId44"/>
              </p:custDataLst>
            </p:nvPr>
          </p:nvCxnSpPr>
          <p:spPr>
            <a:xfrm flipV="1">
              <a:off x="2263" y="8654"/>
              <a:ext cx="548" cy="439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2" name="直接连接符 221"/>
            <p:cNvCxnSpPr/>
            <p:nvPr>
              <p:custDataLst>
                <p:tags r:id="rId45"/>
              </p:custDataLst>
            </p:nvPr>
          </p:nvCxnSpPr>
          <p:spPr>
            <a:xfrm flipV="1">
              <a:off x="2536" y="8969"/>
              <a:ext cx="548" cy="439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23" name="直接连接符 222"/>
            <p:cNvCxnSpPr/>
            <p:nvPr>
              <p:custDataLst>
                <p:tags r:id="rId46"/>
              </p:custDataLst>
            </p:nvPr>
          </p:nvCxnSpPr>
          <p:spPr>
            <a:xfrm flipV="1">
              <a:off x="2848" y="9251"/>
              <a:ext cx="548" cy="439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87" name="文本框 86"/>
            <p:cNvSpPr txBox="1"/>
            <p:nvPr>
              <p:custDataLst>
                <p:tags r:id="rId47"/>
              </p:custDataLst>
            </p:nvPr>
          </p:nvSpPr>
          <p:spPr>
            <a:xfrm rot="19200000">
              <a:off x="2318" y="8897"/>
              <a:ext cx="615" cy="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管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88" name="文本框 87"/>
            <p:cNvSpPr txBox="1"/>
            <p:nvPr>
              <p:custDataLst>
                <p:tags r:id="rId48"/>
              </p:custDataLst>
            </p:nvPr>
          </p:nvSpPr>
          <p:spPr>
            <a:xfrm rot="19200000">
              <a:off x="2660" y="9285"/>
              <a:ext cx="615" cy="5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控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sp>
        <p:nvSpPr>
          <p:cNvPr id="89" name="立方体 88"/>
          <p:cNvSpPr/>
          <p:nvPr>
            <p:custDataLst>
              <p:tags r:id="rId49"/>
            </p:custDataLst>
          </p:nvPr>
        </p:nvSpPr>
        <p:spPr>
          <a:xfrm flipH="1">
            <a:off x="4311650" y="216090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sp>
        <p:nvSpPr>
          <p:cNvPr id="90" name="立方体 89"/>
          <p:cNvSpPr/>
          <p:nvPr>
            <p:custDataLst>
              <p:tags r:id="rId50"/>
            </p:custDataLst>
          </p:nvPr>
        </p:nvSpPr>
        <p:spPr>
          <a:xfrm flipH="1">
            <a:off x="3908425" y="216090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91" name="立方体 90"/>
          <p:cNvSpPr/>
          <p:nvPr>
            <p:custDataLst>
              <p:tags r:id="rId51"/>
            </p:custDataLst>
          </p:nvPr>
        </p:nvSpPr>
        <p:spPr>
          <a:xfrm flipH="1">
            <a:off x="3502660" y="216090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92" name="立方体 91"/>
          <p:cNvSpPr/>
          <p:nvPr>
            <p:custDataLst>
              <p:tags r:id="rId52"/>
            </p:custDataLst>
          </p:nvPr>
        </p:nvSpPr>
        <p:spPr>
          <a:xfrm flipH="1">
            <a:off x="4406900" y="225679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sp>
        <p:nvSpPr>
          <p:cNvPr id="93" name="立方体 92"/>
          <p:cNvSpPr/>
          <p:nvPr>
            <p:custDataLst>
              <p:tags r:id="rId53"/>
            </p:custDataLst>
          </p:nvPr>
        </p:nvSpPr>
        <p:spPr>
          <a:xfrm flipH="1">
            <a:off x="4003675" y="225679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 altLang="zh-CN" sz="1200">
              <a:sym typeface="+mn-ea"/>
            </a:endParaRPr>
          </a:p>
        </p:txBody>
      </p:sp>
      <p:sp>
        <p:nvSpPr>
          <p:cNvPr id="94" name="立方体 93"/>
          <p:cNvSpPr/>
          <p:nvPr>
            <p:custDataLst>
              <p:tags r:id="rId54"/>
            </p:custDataLst>
          </p:nvPr>
        </p:nvSpPr>
        <p:spPr>
          <a:xfrm flipH="1">
            <a:off x="3597910" y="225679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95" name="立方体 94"/>
          <p:cNvSpPr/>
          <p:nvPr>
            <p:custDataLst>
              <p:tags r:id="rId55"/>
            </p:custDataLst>
          </p:nvPr>
        </p:nvSpPr>
        <p:spPr>
          <a:xfrm flipH="1">
            <a:off x="4502150" y="2352675"/>
            <a:ext cx="502920" cy="388620"/>
          </a:xfrm>
          <a:prstGeom prst="cube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scaled="1"/>
          </a:gra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96" name="立方体 95"/>
          <p:cNvSpPr/>
          <p:nvPr>
            <p:custDataLst>
              <p:tags r:id="rId56"/>
            </p:custDataLst>
          </p:nvPr>
        </p:nvSpPr>
        <p:spPr>
          <a:xfrm flipH="1">
            <a:off x="4093845" y="2352675"/>
            <a:ext cx="502920" cy="388620"/>
          </a:xfrm>
          <a:prstGeom prst="cube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scaled="1"/>
          </a:gra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97" name="立方体 96"/>
          <p:cNvSpPr/>
          <p:nvPr>
            <p:custDataLst>
              <p:tags r:id="rId57"/>
            </p:custDataLst>
          </p:nvPr>
        </p:nvSpPr>
        <p:spPr>
          <a:xfrm flipH="1">
            <a:off x="3692525" y="235267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98" name="立方体 97"/>
          <p:cNvSpPr/>
          <p:nvPr>
            <p:custDataLst>
              <p:tags r:id="rId58"/>
            </p:custDataLst>
          </p:nvPr>
        </p:nvSpPr>
        <p:spPr>
          <a:xfrm flipH="1">
            <a:off x="4596765" y="244729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99" name="立方体 98"/>
          <p:cNvSpPr/>
          <p:nvPr>
            <p:custDataLst>
              <p:tags r:id="rId59"/>
            </p:custDataLst>
          </p:nvPr>
        </p:nvSpPr>
        <p:spPr>
          <a:xfrm flipH="1">
            <a:off x="4196080" y="245046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00" name="立方体 99"/>
          <p:cNvSpPr/>
          <p:nvPr>
            <p:custDataLst>
              <p:tags r:id="rId60"/>
            </p:custDataLst>
          </p:nvPr>
        </p:nvSpPr>
        <p:spPr>
          <a:xfrm flipH="1">
            <a:off x="3787775" y="245237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sp>
        <p:nvSpPr>
          <p:cNvPr id="101" name="立方体 100"/>
          <p:cNvSpPr/>
          <p:nvPr>
            <p:custDataLst>
              <p:tags r:id="rId61"/>
            </p:custDataLst>
          </p:nvPr>
        </p:nvSpPr>
        <p:spPr>
          <a:xfrm flipH="1">
            <a:off x="4697095" y="2544445"/>
            <a:ext cx="502920" cy="388620"/>
          </a:xfrm>
          <a:prstGeom prst="cube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scaled="1"/>
          </a:gra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02" name="立方体 101"/>
          <p:cNvSpPr/>
          <p:nvPr>
            <p:custDataLst>
              <p:tags r:id="rId62"/>
            </p:custDataLst>
          </p:nvPr>
        </p:nvSpPr>
        <p:spPr>
          <a:xfrm flipH="1">
            <a:off x="4294505" y="2544445"/>
            <a:ext cx="502920" cy="388620"/>
          </a:xfrm>
          <a:prstGeom prst="cube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scaled="1"/>
          </a:gra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03" name="立方体 102"/>
          <p:cNvSpPr/>
          <p:nvPr>
            <p:custDataLst>
              <p:tags r:id="rId63"/>
            </p:custDataLst>
          </p:nvPr>
        </p:nvSpPr>
        <p:spPr>
          <a:xfrm flipH="1">
            <a:off x="3887470" y="254508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grpSp>
        <p:nvGrpSpPr>
          <p:cNvPr id="104" name="组合 103"/>
          <p:cNvGrpSpPr/>
          <p:nvPr/>
        </p:nvGrpSpPr>
        <p:grpSpPr>
          <a:xfrm rot="0">
            <a:off x="3364865" y="2464435"/>
            <a:ext cx="623570" cy="602615"/>
            <a:chOff x="1774" y="5519"/>
            <a:chExt cx="1922" cy="1856"/>
          </a:xfrm>
        </p:grpSpPr>
        <p:sp>
          <p:nvSpPr>
            <p:cNvPr id="174" name="文本框 173"/>
            <p:cNvSpPr txBox="1"/>
            <p:nvPr>
              <p:custDataLst>
                <p:tags r:id="rId64"/>
              </p:custDataLst>
            </p:nvPr>
          </p:nvSpPr>
          <p:spPr>
            <a:xfrm rot="19200000">
              <a:off x="1774" y="5519"/>
              <a:ext cx="615" cy="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数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190" name="文本框 189"/>
            <p:cNvSpPr txBox="1"/>
            <p:nvPr>
              <p:custDataLst>
                <p:tags r:id="rId65"/>
              </p:custDataLst>
            </p:nvPr>
          </p:nvSpPr>
          <p:spPr>
            <a:xfrm rot="19200000">
              <a:off x="2100" y="5829"/>
              <a:ext cx="615" cy="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监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232" name="文本框 231"/>
            <p:cNvSpPr txBox="1"/>
            <p:nvPr>
              <p:custDataLst>
                <p:tags r:id="rId66"/>
              </p:custDataLst>
            </p:nvPr>
          </p:nvSpPr>
          <p:spPr>
            <a:xfrm rot="19200000">
              <a:off x="3081" y="6763"/>
              <a:ext cx="615" cy="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营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261" name="文本框 260"/>
            <p:cNvSpPr txBox="1"/>
            <p:nvPr>
              <p:custDataLst>
                <p:tags r:id="rId67"/>
              </p:custDataLst>
            </p:nvPr>
          </p:nvSpPr>
          <p:spPr>
            <a:xfrm rot="19200000">
              <a:off x="2428" y="6228"/>
              <a:ext cx="616" cy="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管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262" name="文本框 261"/>
            <p:cNvSpPr txBox="1"/>
            <p:nvPr>
              <p:custDataLst>
                <p:tags r:id="rId68"/>
              </p:custDataLst>
            </p:nvPr>
          </p:nvSpPr>
          <p:spPr>
            <a:xfrm rot="19200000">
              <a:off x="2755" y="6582"/>
              <a:ext cx="616" cy="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控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sp>
        <p:nvSpPr>
          <p:cNvPr id="105" name="立方体 104"/>
          <p:cNvSpPr/>
          <p:nvPr>
            <p:custDataLst>
              <p:tags r:id="rId69"/>
            </p:custDataLst>
          </p:nvPr>
        </p:nvSpPr>
        <p:spPr>
          <a:xfrm flipH="1">
            <a:off x="4312285" y="132207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sp>
        <p:nvSpPr>
          <p:cNvPr id="106" name="立方体 105"/>
          <p:cNvSpPr/>
          <p:nvPr>
            <p:custDataLst>
              <p:tags r:id="rId70"/>
            </p:custDataLst>
          </p:nvPr>
        </p:nvSpPr>
        <p:spPr>
          <a:xfrm flipH="1">
            <a:off x="3909060" y="132207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 altLang="zh-CN" sz="1200">
              <a:sym typeface="+mn-ea"/>
            </a:endParaRPr>
          </a:p>
        </p:txBody>
      </p:sp>
      <p:sp>
        <p:nvSpPr>
          <p:cNvPr id="107" name="立方体 106"/>
          <p:cNvSpPr/>
          <p:nvPr>
            <p:custDataLst>
              <p:tags r:id="rId71"/>
            </p:custDataLst>
          </p:nvPr>
        </p:nvSpPr>
        <p:spPr>
          <a:xfrm flipH="1">
            <a:off x="3502660" y="132207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08" name="立方体 107"/>
          <p:cNvSpPr/>
          <p:nvPr>
            <p:custDataLst>
              <p:tags r:id="rId72"/>
            </p:custDataLst>
          </p:nvPr>
        </p:nvSpPr>
        <p:spPr>
          <a:xfrm flipH="1">
            <a:off x="4406900" y="141732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sp>
        <p:nvSpPr>
          <p:cNvPr id="109" name="立方体 108"/>
          <p:cNvSpPr/>
          <p:nvPr>
            <p:custDataLst>
              <p:tags r:id="rId73"/>
            </p:custDataLst>
          </p:nvPr>
        </p:nvSpPr>
        <p:spPr>
          <a:xfrm flipH="1">
            <a:off x="4004310" y="141732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US" altLang="zh-CN" sz="1200">
              <a:sym typeface="+mn-ea"/>
            </a:endParaRPr>
          </a:p>
        </p:txBody>
      </p:sp>
      <p:sp>
        <p:nvSpPr>
          <p:cNvPr id="110" name="立方体 109"/>
          <p:cNvSpPr/>
          <p:nvPr>
            <p:custDataLst>
              <p:tags r:id="rId74"/>
            </p:custDataLst>
          </p:nvPr>
        </p:nvSpPr>
        <p:spPr>
          <a:xfrm flipH="1">
            <a:off x="3597910" y="141732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11" name="立方体 110"/>
          <p:cNvSpPr/>
          <p:nvPr>
            <p:custDataLst>
              <p:tags r:id="rId75"/>
            </p:custDataLst>
          </p:nvPr>
        </p:nvSpPr>
        <p:spPr>
          <a:xfrm flipH="1">
            <a:off x="4502785" y="1513205"/>
            <a:ext cx="502920" cy="388620"/>
          </a:xfrm>
          <a:prstGeom prst="cube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scaled="1"/>
          </a:gra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12" name="立方体 111"/>
          <p:cNvSpPr/>
          <p:nvPr>
            <p:custDataLst>
              <p:tags r:id="rId76"/>
            </p:custDataLst>
          </p:nvPr>
        </p:nvSpPr>
        <p:spPr>
          <a:xfrm flipH="1">
            <a:off x="4094480" y="1513205"/>
            <a:ext cx="502920" cy="388620"/>
          </a:xfrm>
          <a:prstGeom prst="cube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scaled="1"/>
          </a:gra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13" name="立方体 112"/>
          <p:cNvSpPr/>
          <p:nvPr>
            <p:custDataLst>
              <p:tags r:id="rId77"/>
            </p:custDataLst>
          </p:nvPr>
        </p:nvSpPr>
        <p:spPr>
          <a:xfrm flipH="1">
            <a:off x="3693160" y="151320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14" name="立方体 113"/>
          <p:cNvSpPr/>
          <p:nvPr>
            <p:custDataLst>
              <p:tags r:id="rId78"/>
            </p:custDataLst>
          </p:nvPr>
        </p:nvSpPr>
        <p:spPr>
          <a:xfrm flipH="1">
            <a:off x="4597400" y="160782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15" name="立方体 114"/>
          <p:cNvSpPr/>
          <p:nvPr>
            <p:custDataLst>
              <p:tags r:id="rId79"/>
            </p:custDataLst>
          </p:nvPr>
        </p:nvSpPr>
        <p:spPr>
          <a:xfrm flipH="1">
            <a:off x="4196080" y="1610995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16" name="立方体 115"/>
          <p:cNvSpPr/>
          <p:nvPr>
            <p:custDataLst>
              <p:tags r:id="rId80"/>
            </p:custDataLst>
          </p:nvPr>
        </p:nvSpPr>
        <p:spPr>
          <a:xfrm flipH="1">
            <a:off x="3787775" y="161290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sp>
        <p:nvSpPr>
          <p:cNvPr id="117" name="立方体 116"/>
          <p:cNvSpPr/>
          <p:nvPr>
            <p:custDataLst>
              <p:tags r:id="rId81"/>
            </p:custDataLst>
          </p:nvPr>
        </p:nvSpPr>
        <p:spPr>
          <a:xfrm flipH="1">
            <a:off x="4697095" y="1704975"/>
            <a:ext cx="502920" cy="388620"/>
          </a:xfrm>
          <a:prstGeom prst="cube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scaled="1"/>
          </a:gra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18" name="立方体 117"/>
          <p:cNvSpPr/>
          <p:nvPr>
            <p:custDataLst>
              <p:tags r:id="rId82"/>
            </p:custDataLst>
          </p:nvPr>
        </p:nvSpPr>
        <p:spPr>
          <a:xfrm flipH="1">
            <a:off x="4295140" y="1704975"/>
            <a:ext cx="502920" cy="388620"/>
          </a:xfrm>
          <a:prstGeom prst="cube">
            <a:avLst/>
          </a:prstGeom>
          <a:gradFill>
            <a:gsLst>
              <a:gs pos="0">
                <a:schemeClr val="accent1"/>
              </a:gs>
              <a:gs pos="100000">
                <a:schemeClr val="accent5"/>
              </a:gs>
            </a:gsLst>
            <a:lin scaled="1"/>
          </a:gradFill>
          <a:ln w="31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 sz="1200">
              <a:sym typeface="+mn-ea"/>
            </a:endParaRPr>
          </a:p>
        </p:txBody>
      </p:sp>
      <p:sp>
        <p:nvSpPr>
          <p:cNvPr id="119" name="立方体 118"/>
          <p:cNvSpPr/>
          <p:nvPr>
            <p:custDataLst>
              <p:tags r:id="rId83"/>
            </p:custDataLst>
          </p:nvPr>
        </p:nvSpPr>
        <p:spPr>
          <a:xfrm flipH="1">
            <a:off x="3887470" y="1705610"/>
            <a:ext cx="502920" cy="388620"/>
          </a:xfrm>
          <a:prstGeom prst="cube">
            <a:avLst/>
          </a:prstGeom>
          <a:solidFill>
            <a:srgbClr val="E1E1E1">
              <a:alpha val="52000"/>
            </a:srgbClr>
          </a:solidFill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00"/>
          </a:p>
        </p:txBody>
      </p:sp>
      <p:grpSp>
        <p:nvGrpSpPr>
          <p:cNvPr id="120" name="组合 119"/>
          <p:cNvGrpSpPr/>
          <p:nvPr/>
        </p:nvGrpSpPr>
        <p:grpSpPr>
          <a:xfrm rot="0">
            <a:off x="3314700" y="1650365"/>
            <a:ext cx="623570" cy="602615"/>
            <a:chOff x="1620" y="3011"/>
            <a:chExt cx="1922" cy="1856"/>
          </a:xfrm>
        </p:grpSpPr>
        <p:sp>
          <p:nvSpPr>
            <p:cNvPr id="263" name="文本框 262"/>
            <p:cNvSpPr txBox="1"/>
            <p:nvPr>
              <p:custDataLst>
                <p:tags r:id="rId84"/>
              </p:custDataLst>
            </p:nvPr>
          </p:nvSpPr>
          <p:spPr>
            <a:xfrm rot="19200000">
              <a:off x="1620" y="3011"/>
              <a:ext cx="615" cy="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数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264" name="文本框 263"/>
            <p:cNvSpPr txBox="1"/>
            <p:nvPr>
              <p:custDataLst>
                <p:tags r:id="rId85"/>
              </p:custDataLst>
            </p:nvPr>
          </p:nvSpPr>
          <p:spPr>
            <a:xfrm rot="19200000">
              <a:off x="1947" y="3322"/>
              <a:ext cx="615" cy="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监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265" name="文本框 264"/>
            <p:cNvSpPr txBox="1"/>
            <p:nvPr>
              <p:custDataLst>
                <p:tags r:id="rId86"/>
              </p:custDataLst>
            </p:nvPr>
          </p:nvSpPr>
          <p:spPr>
            <a:xfrm rot="19200000">
              <a:off x="2927" y="4255"/>
              <a:ext cx="615" cy="6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营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282" name="文本框 281"/>
            <p:cNvSpPr txBox="1"/>
            <p:nvPr>
              <p:custDataLst>
                <p:tags r:id="rId87"/>
              </p:custDataLst>
            </p:nvPr>
          </p:nvSpPr>
          <p:spPr>
            <a:xfrm rot="19200000">
              <a:off x="2274" y="3720"/>
              <a:ext cx="616" cy="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管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283" name="文本框 282"/>
            <p:cNvSpPr txBox="1"/>
            <p:nvPr>
              <p:custDataLst>
                <p:tags r:id="rId88"/>
              </p:custDataLst>
            </p:nvPr>
          </p:nvSpPr>
          <p:spPr>
            <a:xfrm rot="19200000">
              <a:off x="2601" y="4074"/>
              <a:ext cx="616" cy="5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控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 rot="0">
            <a:off x="3992245" y="3795395"/>
            <a:ext cx="1189355" cy="252095"/>
            <a:chOff x="3706" y="9617"/>
            <a:chExt cx="3664" cy="776"/>
          </a:xfrm>
        </p:grpSpPr>
        <p:sp>
          <p:nvSpPr>
            <p:cNvPr id="122" name="文本框 121"/>
            <p:cNvSpPr txBox="1"/>
            <p:nvPr>
              <p:custDataLst>
                <p:tags r:id="rId89"/>
              </p:custDataLst>
            </p:nvPr>
          </p:nvSpPr>
          <p:spPr>
            <a:xfrm>
              <a:off x="3706" y="9617"/>
              <a:ext cx="1109" cy="776"/>
            </a:xfrm>
            <a:prstGeom prst="rect">
              <a:avLst/>
            </a:prstGeom>
            <a:noFill/>
          </p:spPr>
          <p:txBody>
            <a:bodyPr wrap="square" lIns="36195" rIns="36195" rtlCol="0">
              <a:no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工具化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运维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123" name="文本框 122"/>
            <p:cNvSpPr txBox="1"/>
            <p:nvPr>
              <p:custDataLst>
                <p:tags r:id="rId90"/>
              </p:custDataLst>
            </p:nvPr>
          </p:nvSpPr>
          <p:spPr>
            <a:xfrm>
              <a:off x="6265" y="9617"/>
              <a:ext cx="1105" cy="776"/>
            </a:xfrm>
            <a:prstGeom prst="rect">
              <a:avLst/>
            </a:prstGeom>
            <a:noFill/>
          </p:spPr>
          <p:txBody>
            <a:bodyPr wrap="square" lIns="36195" rIns="36195" rtlCol="0">
              <a:no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智能化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运维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124" name="文本框 123"/>
            <p:cNvSpPr txBox="1"/>
            <p:nvPr>
              <p:custDataLst>
                <p:tags r:id="rId91"/>
              </p:custDataLst>
            </p:nvPr>
          </p:nvSpPr>
          <p:spPr>
            <a:xfrm>
              <a:off x="4987" y="9617"/>
              <a:ext cx="1105" cy="776"/>
            </a:xfrm>
            <a:prstGeom prst="rect">
              <a:avLst/>
            </a:prstGeom>
            <a:noFill/>
          </p:spPr>
          <p:txBody>
            <a:bodyPr wrap="square" lIns="36195" rIns="36195" rtlCol="0">
              <a:noAutofit/>
            </a:bodyPr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数字化</a:t>
              </a:r>
              <a:r>
                <a:rPr lang="en-US" altLang="zh-CN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    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运维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sp>
        <p:nvSpPr>
          <p:cNvPr id="162" name="圆角矩形 161"/>
          <p:cNvSpPr/>
          <p:nvPr/>
        </p:nvSpPr>
        <p:spPr>
          <a:xfrm>
            <a:off x="461010" y="1349375"/>
            <a:ext cx="899160" cy="252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rIns="36195" rtlCol="0" anchor="ctr"/>
          <a:p>
            <a:pPr algn="ctr"/>
            <a:r>
              <a:rPr lang="en-US" altLang="zh-CN" sz="1600" b="1">
                <a:sym typeface="+mn-ea"/>
              </a:rPr>
              <a:t>-22.2%</a:t>
            </a:r>
            <a:endParaRPr lang="en-US" altLang="zh-CN" sz="1600" b="1">
              <a:sym typeface="+mn-ea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369570" y="1642110"/>
            <a:ext cx="2195830" cy="4533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某保险：通过工单自动转派功能，实现上线</a:t>
            </a:r>
            <a:r>
              <a:rPr lang="en-US" altLang="zh-CN" sz="900" dirty="0">
                <a:solidFill>
                  <a:schemeClr val="tx1"/>
                </a:solidFill>
                <a:effectLst/>
                <a:sym typeface="+mn-ea"/>
              </a:rPr>
              <a:t>9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个月节省人力</a:t>
            </a:r>
            <a:r>
              <a:rPr lang="en-US" altLang="zh-CN" sz="900" b="1" dirty="0">
                <a:solidFill>
                  <a:schemeClr val="accent1"/>
                </a:solidFill>
                <a:effectLst/>
                <a:latin typeface="Microsoft YaHei Bold" panose="020B0502040204020203" charset="-122"/>
                <a:ea typeface="Microsoft YaHei Bold" panose="020B0502040204020203" charset="-122"/>
                <a:cs typeface="Microsoft YaHei Bold" panose="020B0502040204020203" charset="-122"/>
                <a:sym typeface="+mn-ea"/>
              </a:rPr>
              <a:t>2</a:t>
            </a:r>
            <a:r>
              <a:rPr lang="zh-CN" altLang="en-US" sz="900" b="1" dirty="0">
                <a:solidFill>
                  <a:schemeClr val="accent1"/>
                </a:solidFill>
                <a:effectLst/>
                <a:latin typeface="Microsoft YaHei Bold" panose="020B0502040204020203" charset="-122"/>
                <a:ea typeface="Microsoft YaHei Bold" panose="020B0502040204020203" charset="-122"/>
                <a:cs typeface="Microsoft YaHei Bold" panose="020B0502040204020203" charset="-122"/>
                <a:sym typeface="+mn-ea"/>
              </a:rPr>
              <a:t>人月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，为负责该流程的团队节省了约</a:t>
            </a:r>
            <a:r>
              <a:rPr lang="en-US" altLang="zh-CN" sz="900" b="1" dirty="0">
                <a:solidFill>
                  <a:schemeClr val="accent1"/>
                </a:solidFill>
                <a:effectLst/>
                <a:latin typeface="Microsoft YaHei Bold" panose="020B0502040204020203" charset="-122"/>
                <a:ea typeface="Microsoft YaHei Bold" panose="020B0502040204020203" charset="-122"/>
                <a:sym typeface="+mn-ea"/>
              </a:rPr>
              <a:t>22.2%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的人力工作量。</a:t>
            </a:r>
            <a:endParaRPr lang="zh-CN" altLang="en-US" sz="900" dirty="0">
              <a:solidFill>
                <a:schemeClr val="tx1"/>
              </a:solidFill>
              <a:effectLst/>
              <a:sym typeface="+mn-ea"/>
            </a:endParaRPr>
          </a:p>
        </p:txBody>
      </p:sp>
      <p:sp>
        <p:nvSpPr>
          <p:cNvPr id="167" name="圆角矩形 166"/>
          <p:cNvSpPr/>
          <p:nvPr/>
        </p:nvSpPr>
        <p:spPr>
          <a:xfrm>
            <a:off x="461010" y="2172970"/>
            <a:ext cx="902335" cy="25209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rIns="36195" rtlCol="0" anchor="ctr"/>
          <a:p>
            <a:pPr algn="ctr"/>
            <a:r>
              <a:rPr lang="en-US" sz="1600" b="1">
                <a:sym typeface="+mn-ea"/>
              </a:rPr>
              <a:t>-97%</a:t>
            </a:r>
            <a:endParaRPr lang="en-US" sz="1600" b="1">
              <a:sym typeface="+mn-ea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369570" y="2524125"/>
            <a:ext cx="219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某制造业：审批平均时长同比下降</a:t>
            </a:r>
            <a:r>
              <a:rPr lang="en-US" altLang="zh-CN" sz="900" b="1" dirty="0">
                <a:solidFill>
                  <a:schemeClr val="accent1"/>
                </a:solidFill>
                <a:effectLst/>
                <a:latin typeface="Microsoft YaHei Bold" panose="020B0502040204020203" charset="-122"/>
                <a:ea typeface="Microsoft YaHei Bold" panose="020B0502040204020203" charset="-122"/>
                <a:sym typeface="+mn-ea"/>
              </a:rPr>
              <a:t>97%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sym typeface="+mn-ea"/>
              </a:rPr>
              <a:t>，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工单平均处理时长同比下降</a:t>
            </a:r>
            <a:r>
              <a:rPr lang="en-US" altLang="zh-CN" sz="900" b="1" dirty="0">
                <a:solidFill>
                  <a:schemeClr val="accent1"/>
                </a:solidFill>
                <a:effectLst/>
                <a:latin typeface="Microsoft YaHei Bold" panose="020B0502040204020203" charset="-122"/>
                <a:ea typeface="Microsoft YaHei Bold" panose="020B0502040204020203" charset="-122"/>
                <a:sym typeface="+mn-ea"/>
              </a:rPr>
              <a:t>60%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sym typeface="+mn-ea"/>
              </a:rPr>
              <a:t>，</a:t>
            </a:r>
            <a:endParaRPr lang="zh-CN" altLang="en-US" sz="900" b="1" dirty="0">
              <a:solidFill>
                <a:schemeClr val="accent2">
                  <a:lumMod val="75000"/>
                </a:schemeClr>
              </a:solidFill>
              <a:effectLst/>
            </a:endParaRPr>
          </a:p>
        </p:txBody>
      </p:sp>
      <p:sp>
        <p:nvSpPr>
          <p:cNvPr id="170" name="圆角矩形 169"/>
          <p:cNvSpPr/>
          <p:nvPr/>
        </p:nvSpPr>
        <p:spPr>
          <a:xfrm>
            <a:off x="461010" y="3016885"/>
            <a:ext cx="1715135" cy="25209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rIns="36195" rtlCol="0" anchor="ctr"/>
          <a:p>
            <a:pPr algn="ctr"/>
            <a:r>
              <a:rPr lang="en-US" sz="1600" b="1">
                <a:sym typeface="+mn-ea"/>
              </a:rPr>
              <a:t>2</a:t>
            </a:r>
            <a:r>
              <a:rPr lang="zh-CN" altLang="en-US" sz="1600" b="1">
                <a:sym typeface="+mn-ea"/>
              </a:rPr>
              <a:t>小时</a:t>
            </a:r>
            <a:r>
              <a:rPr lang="en-US" altLang="zh-CN" sz="1600" b="1">
                <a:sym typeface="+mn-ea"/>
              </a:rPr>
              <a:t>&gt;30</a:t>
            </a:r>
            <a:r>
              <a:rPr lang="zh-CN" altLang="en-US" sz="1600" b="1">
                <a:sym typeface="+mn-ea"/>
              </a:rPr>
              <a:t>分钟</a:t>
            </a:r>
            <a:endParaRPr lang="zh-CN" altLang="en-US" sz="1600" b="1">
              <a:sym typeface="+mn-ea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369570" y="3358515"/>
            <a:ext cx="2196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atinLnBrk="1">
              <a:buNone/>
            </a:pP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某地产：通过对服务请求流程的实践优化，响应速度提升了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sym typeface="+mn-ea"/>
              </a:rPr>
              <a:t> </a:t>
            </a:r>
            <a:r>
              <a:rPr lang="en-US" altLang="zh-CN" sz="900" b="1" dirty="0">
                <a:solidFill>
                  <a:schemeClr val="accent1"/>
                </a:solidFill>
                <a:effectLst/>
                <a:latin typeface="Microsoft YaHei Bold" panose="020B0502040204020203" charset="-122"/>
                <a:ea typeface="Microsoft YaHei Bold" panose="020B0502040204020203" charset="-122"/>
                <a:sym typeface="+mn-ea"/>
              </a:rPr>
              <a:t>75% 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（从</a:t>
            </a:r>
            <a:r>
              <a:rPr lang="en-US" altLang="zh-CN" sz="900" dirty="0">
                <a:solidFill>
                  <a:schemeClr val="tx1"/>
                </a:solidFill>
                <a:effectLst/>
                <a:sym typeface="+mn-ea"/>
              </a:rPr>
              <a:t>2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小时到</a:t>
            </a:r>
            <a:r>
              <a:rPr lang="en-US" altLang="zh-CN" sz="900" dirty="0">
                <a:solidFill>
                  <a:schemeClr val="tx1"/>
                </a:solidFill>
                <a:effectLst/>
                <a:sym typeface="+mn-ea"/>
              </a:rPr>
              <a:t>30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分钟），解决效率提升了</a:t>
            </a:r>
            <a:r>
              <a:rPr lang="en-US" altLang="zh-CN" sz="90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sym typeface="+mn-ea"/>
              </a:rPr>
              <a:t> </a:t>
            </a:r>
            <a:r>
              <a:rPr lang="en-US" altLang="zh-CN" sz="900" b="1" dirty="0">
                <a:solidFill>
                  <a:schemeClr val="accent1"/>
                </a:solidFill>
                <a:effectLst/>
                <a:latin typeface="Microsoft YaHei Bold" panose="020B0502040204020203" charset="-122"/>
                <a:ea typeface="Microsoft YaHei Bold" panose="020B0502040204020203" charset="-122"/>
                <a:sym typeface="+mn-ea"/>
              </a:rPr>
              <a:t>50%</a:t>
            </a:r>
            <a:r>
              <a:rPr lang="en-US" altLang="zh-CN" sz="900" b="1" dirty="0">
                <a:solidFill>
                  <a:schemeClr val="tx1"/>
                </a:solidFill>
                <a:effectLst/>
                <a:latin typeface="Microsoft YaHei Bold" panose="020B0502040204020203" charset="-122"/>
                <a:ea typeface="Microsoft YaHei Bold" panose="020B0502040204020203" charset="-122"/>
                <a:sym typeface="+mn-ea"/>
              </a:rPr>
              <a:t> 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（从</a:t>
            </a:r>
            <a:r>
              <a:rPr lang="en-US" altLang="zh-CN" sz="900" dirty="0">
                <a:solidFill>
                  <a:schemeClr val="tx1"/>
                </a:solidFill>
                <a:effectLst/>
                <a:sym typeface="+mn-ea"/>
              </a:rPr>
              <a:t>2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个工作日到</a:t>
            </a:r>
            <a:r>
              <a:rPr lang="en-US" altLang="zh-CN" sz="900" dirty="0">
                <a:solidFill>
                  <a:schemeClr val="tx1"/>
                </a:solidFill>
                <a:effectLst/>
                <a:sym typeface="+mn-ea"/>
              </a:rPr>
              <a:t>1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个工作日）。</a:t>
            </a:r>
            <a:endParaRPr lang="zh-CN" altLang="en-US" sz="900" dirty="0">
              <a:solidFill>
                <a:schemeClr val="tx1"/>
              </a:solidFill>
              <a:effectLst/>
              <a:sym typeface="+mn-ea"/>
            </a:endParaRPr>
          </a:p>
        </p:txBody>
      </p:sp>
      <p:sp>
        <p:nvSpPr>
          <p:cNvPr id="173" name="AutoShape 12"/>
          <p:cNvSpPr/>
          <p:nvPr>
            <p:custDataLst>
              <p:tags r:id="rId92"/>
            </p:custDataLst>
          </p:nvPr>
        </p:nvSpPr>
        <p:spPr>
          <a:xfrm>
            <a:off x="436970" y="5045710"/>
            <a:ext cx="1440000" cy="3600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6350">
            <a:noFill/>
            <a:prstDash val="solid"/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5371" tIns="47685" rIns="95371" bIns="47685" numCol="1" spcCol="0" rtlCol="0" fromWordArt="0" anchor="t" anchorCtr="0" forceAA="0" compatLnSpc="1">
            <a:noAutofit/>
          </a:bodyPr>
          <a:lstStyle/>
          <a:p>
            <a:pPr lvl="0" algn="ctr" defTabSz="932815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更智能的用户</a:t>
            </a: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体验</a:t>
            </a:r>
            <a:endParaRPr lang="zh-CN" altLang="en-US" sz="1000" dirty="0">
              <a:solidFill>
                <a:schemeClr val="accent1"/>
              </a:solidFill>
              <a:effectLst/>
              <a:sym typeface="+mn-ea"/>
            </a:endParaRPr>
          </a:p>
          <a:p>
            <a:pPr lvl="0" algn="ctr" defTabSz="932815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更便捷的自助</a:t>
            </a: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服务</a:t>
            </a:r>
            <a:endParaRPr lang="zh-CN" altLang="en-US" sz="1000" dirty="0">
              <a:solidFill>
                <a:schemeClr val="accent1"/>
              </a:solidFill>
              <a:effectLst/>
              <a:sym typeface="+mn-ea"/>
            </a:endParaRPr>
          </a:p>
        </p:txBody>
      </p:sp>
      <p:sp>
        <p:nvSpPr>
          <p:cNvPr id="177" name="AutoShape 13"/>
          <p:cNvSpPr/>
          <p:nvPr>
            <p:custDataLst>
              <p:tags r:id="rId93"/>
            </p:custDataLst>
          </p:nvPr>
        </p:nvSpPr>
        <p:spPr>
          <a:xfrm>
            <a:off x="413703" y="4625340"/>
            <a:ext cx="1486535" cy="313055"/>
          </a:xfrm>
          <a:prstGeom prst="rect">
            <a:avLst/>
          </a:prstGeom>
          <a:noFill/>
          <a:ln w="9525">
            <a:noFill/>
            <a:prstDash val="solid"/>
          </a:ln>
        </p:spPr>
        <p:txBody>
          <a:bodyPr lIns="36195" tIns="47685" rIns="36195" bIns="47685" rtlCol="0" anchor="t">
            <a:noAutofit/>
          </a:bodyPr>
          <a:p>
            <a:pPr marL="0" marR="0" lvl="0" indent="0" algn="ctr" defTabSz="932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服务</a:t>
            </a:r>
            <a:r>
              <a:rPr lang="zh-CN" alt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接入</a:t>
            </a:r>
            <a:endParaRPr lang="zh-CN" altLang="en-US" sz="1600" b="1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78" name="AutoShape 14"/>
          <p:cNvSpPr/>
          <p:nvPr>
            <p:custDataLst>
              <p:tags r:id="rId94"/>
            </p:custDataLst>
          </p:nvPr>
        </p:nvSpPr>
        <p:spPr>
          <a:xfrm>
            <a:off x="384810" y="5363845"/>
            <a:ext cx="1606550" cy="586105"/>
          </a:xfrm>
          <a:prstGeom prst="rect">
            <a:avLst/>
          </a:prstGeom>
          <a:noFill/>
          <a:ln w="9525">
            <a:noFill/>
            <a:prstDash val="solid"/>
          </a:ln>
        </p:spPr>
        <p:txBody>
          <a:bodyPr lIns="95371" tIns="47685" rIns="95371" bIns="47685" rtlCol="0" anchor="t">
            <a:noAutofit/>
          </a:bodyPr>
          <a:p>
            <a:pPr marL="0" marR="0" lvl="0" indent="0" algn="ctr" defTabSz="93281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000" b="0" i="0" u="none" strike="noStrike" kern="1200" cap="none" spc="0" normalizeH="0" baseline="0" noProof="0" dirty="0" smtClean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</a:endParaRPr>
          </a:p>
          <a:p>
            <a:pPr marL="0" marR="0" lvl="0" indent="0" algn="ctr" defTabSz="932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</a:endParaRPr>
          </a:p>
        </p:txBody>
      </p:sp>
      <p:sp>
        <p:nvSpPr>
          <p:cNvPr id="181" name="文本框 180"/>
          <p:cNvSpPr txBox="1"/>
          <p:nvPr>
            <p:custDataLst>
              <p:tags r:id="rId95"/>
            </p:custDataLst>
          </p:nvPr>
        </p:nvSpPr>
        <p:spPr>
          <a:xfrm>
            <a:off x="479425" y="5384165"/>
            <a:ext cx="1355725" cy="1122680"/>
          </a:xfrm>
          <a:prstGeom prst="rect">
            <a:avLst/>
          </a:prstGeom>
          <a:noFill/>
        </p:spPr>
        <p:txBody>
          <a:bodyPr wrap="square" lIns="36195" rIns="36195" rtlCol="0">
            <a:noAutofit/>
          </a:bodyPr>
          <a:p>
            <a:pPr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智能的</a:t>
            </a:r>
            <a:r>
              <a:rPr kumimoji="1" lang="en-US" altLang="zh-CN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AI</a:t>
            </a: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助手，帮助服务的快速接入，通过</a:t>
            </a:r>
            <a:r>
              <a:rPr kumimoji="1" lang="en-US" altLang="zh-CN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AI</a:t>
            </a: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助手可快速实现</a:t>
            </a:r>
            <a:r>
              <a:rPr kumimoji="1" lang="zh-CN" altLang="en-US" sz="800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服务申请、进度查询、知识查询</a:t>
            </a: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，自助解决常见问题（密码重置、权限申请等）</a:t>
            </a:r>
            <a:endParaRPr kumimoji="1" lang="zh-CN" altLang="en-US" sz="8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美观易用的服务门户，集成各类渠道，让用户</a:t>
            </a:r>
            <a:r>
              <a:rPr kumimoji="1" lang="zh-CN" altLang="en-US" sz="800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随时随地</a:t>
            </a: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接入</a:t>
            </a:r>
            <a:r>
              <a:rPr kumimoji="1" lang="en-US" altLang="zh-CN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IT</a:t>
            </a: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服务。</a:t>
            </a:r>
            <a:endParaRPr kumimoji="1" lang="zh-CN" altLang="en-US" sz="8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</p:txBody>
      </p:sp>
      <p:sp>
        <p:nvSpPr>
          <p:cNvPr id="182" name="AutoShape 12"/>
          <p:cNvSpPr/>
          <p:nvPr>
            <p:custDataLst>
              <p:tags r:id="rId96"/>
            </p:custDataLst>
          </p:nvPr>
        </p:nvSpPr>
        <p:spPr>
          <a:xfrm>
            <a:off x="2130515" y="5045710"/>
            <a:ext cx="1440000" cy="3600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6350">
            <a:noFill/>
            <a:prstDash val="solid"/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5371" tIns="47685" rIns="95371" bIns="47685" numCol="1" spcCol="0" rtlCol="0" fromWordArt="0" anchor="t" anchorCtr="0" forceAA="0" compatLnSpc="1">
            <a:noAutofit/>
          </a:bodyPr>
          <a:lstStyle/>
          <a:p>
            <a:pPr lvl="0" algn="ctr" defTabSz="932815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更快的</a:t>
            </a: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响应速度</a:t>
            </a:r>
            <a:endParaRPr lang="zh-CN" altLang="en-US" sz="1000" dirty="0">
              <a:solidFill>
                <a:schemeClr val="accent1"/>
              </a:solidFill>
              <a:effectLst/>
              <a:sym typeface="+mn-ea"/>
            </a:endParaRPr>
          </a:p>
          <a:p>
            <a:pPr lvl="0" algn="ctr" defTabSz="932815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更轻松的工单</a:t>
            </a: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处理</a:t>
            </a:r>
            <a:endParaRPr lang="zh-CN" altLang="en-US" sz="1000" dirty="0">
              <a:solidFill>
                <a:schemeClr val="accent1"/>
              </a:solidFill>
              <a:effectLst/>
              <a:sym typeface="+mn-ea"/>
            </a:endParaRPr>
          </a:p>
        </p:txBody>
      </p:sp>
      <p:sp>
        <p:nvSpPr>
          <p:cNvPr id="183" name="AutoShape 13"/>
          <p:cNvSpPr/>
          <p:nvPr>
            <p:custDataLst>
              <p:tags r:id="rId97"/>
            </p:custDataLst>
          </p:nvPr>
        </p:nvSpPr>
        <p:spPr>
          <a:xfrm>
            <a:off x="2107248" y="4625340"/>
            <a:ext cx="1486535" cy="313055"/>
          </a:xfrm>
          <a:prstGeom prst="rect">
            <a:avLst/>
          </a:prstGeom>
          <a:noFill/>
          <a:ln w="9525">
            <a:noFill/>
            <a:prstDash val="solid"/>
          </a:ln>
        </p:spPr>
        <p:txBody>
          <a:bodyPr lIns="36195" tIns="47685" rIns="36195" bIns="47685" rtlCol="0" anchor="t">
            <a:noAutofit/>
          </a:bodyPr>
          <a:p>
            <a:pPr marL="0" marR="0" lvl="0" indent="0" algn="ctr" defTabSz="932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服务</a:t>
            </a:r>
            <a:r>
              <a:rPr lang="zh-CN" alt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支持</a:t>
            </a:r>
            <a:endParaRPr lang="zh-CN" altLang="en-US" sz="1600" b="1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5" name="文本框 184"/>
          <p:cNvSpPr txBox="1"/>
          <p:nvPr>
            <p:custDataLst>
              <p:tags r:id="rId98"/>
            </p:custDataLst>
          </p:nvPr>
        </p:nvSpPr>
        <p:spPr>
          <a:xfrm>
            <a:off x="2172970" y="5384165"/>
            <a:ext cx="1347470" cy="1155065"/>
          </a:xfrm>
          <a:prstGeom prst="rect">
            <a:avLst/>
          </a:prstGeom>
          <a:noFill/>
        </p:spPr>
        <p:txBody>
          <a:bodyPr wrap="square" lIns="36195" rIns="36195" rtlCol="0">
            <a:noAutofit/>
          </a:bodyPr>
          <a:p>
            <a:pPr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支持通过多种方式（工单类型、紧急程度、所属系统）</a:t>
            </a:r>
            <a:r>
              <a:rPr kumimoji="1" lang="zh-CN" altLang="en-US" sz="800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快速分配</a:t>
            </a: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到合适的处理组，不再担心“踢皮球”。</a:t>
            </a:r>
            <a:endParaRPr kumimoji="1" lang="zh-CN" altLang="en-US" sz="8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kumimoji="1" lang="en-US" altLang="zh-CN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AI</a:t>
            </a: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助手的</a:t>
            </a:r>
            <a:r>
              <a:rPr kumimoji="1" lang="zh-CN" altLang="en-US" sz="800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智能总结、解决方案推荐能力</a:t>
            </a: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辅助支持人员快速理解和处理工单</a:t>
            </a:r>
            <a:endParaRPr kumimoji="1" lang="zh-CN" altLang="en-US" sz="8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</p:txBody>
      </p:sp>
      <p:sp>
        <p:nvSpPr>
          <p:cNvPr id="186" name="AutoShape 12"/>
          <p:cNvSpPr/>
          <p:nvPr>
            <p:custDataLst>
              <p:tags r:id="rId99"/>
            </p:custDataLst>
          </p:nvPr>
        </p:nvSpPr>
        <p:spPr>
          <a:xfrm>
            <a:off x="3829775" y="5045710"/>
            <a:ext cx="1440000" cy="3600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6350">
            <a:noFill/>
            <a:prstDash val="solid"/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5371" tIns="47685" rIns="95371" bIns="47685" numCol="1" spcCol="0" rtlCol="0" fromWordArt="0" anchor="t" anchorCtr="0" forceAA="0" compatLnSpc="1">
            <a:noAutofit/>
          </a:bodyPr>
          <a:lstStyle/>
          <a:p>
            <a:pPr lvl="0" algn="ctr" defTabSz="932815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更低的服务</a:t>
            </a: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成本</a:t>
            </a:r>
            <a:endParaRPr lang="zh-CN" altLang="en-US" sz="1000" dirty="0">
              <a:solidFill>
                <a:schemeClr val="accent1"/>
              </a:solidFill>
              <a:effectLst/>
              <a:sym typeface="+mn-ea"/>
            </a:endParaRPr>
          </a:p>
          <a:p>
            <a:pPr lvl="0" algn="ctr" defTabSz="932815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数据驱动</a:t>
            </a: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决策</a:t>
            </a:r>
            <a:endParaRPr lang="zh-CN" altLang="en-US" sz="1000" dirty="0">
              <a:solidFill>
                <a:schemeClr val="accent1"/>
              </a:solidFill>
              <a:effectLst/>
              <a:sym typeface="+mn-ea"/>
            </a:endParaRPr>
          </a:p>
        </p:txBody>
      </p:sp>
      <p:sp>
        <p:nvSpPr>
          <p:cNvPr id="187" name="AutoShape 13"/>
          <p:cNvSpPr/>
          <p:nvPr>
            <p:custDataLst>
              <p:tags r:id="rId100"/>
            </p:custDataLst>
          </p:nvPr>
        </p:nvSpPr>
        <p:spPr>
          <a:xfrm>
            <a:off x="3806508" y="4625340"/>
            <a:ext cx="1486535" cy="313055"/>
          </a:xfrm>
          <a:prstGeom prst="rect">
            <a:avLst/>
          </a:prstGeom>
          <a:noFill/>
          <a:ln w="9525">
            <a:noFill/>
            <a:prstDash val="solid"/>
          </a:ln>
        </p:spPr>
        <p:txBody>
          <a:bodyPr lIns="36195" tIns="47685" rIns="36195" bIns="47685" rtlCol="0" anchor="t">
            <a:noAutofit/>
          </a:bodyPr>
          <a:p>
            <a:pPr marL="0" marR="0" lvl="0" indent="0" algn="ctr" defTabSz="932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服务</a:t>
            </a:r>
            <a:r>
              <a:rPr lang="zh-CN" alt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洞察</a:t>
            </a:r>
            <a:endParaRPr lang="zh-CN" altLang="en-US" sz="1600" b="1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9" name="文本框 188"/>
          <p:cNvSpPr txBox="1"/>
          <p:nvPr>
            <p:custDataLst>
              <p:tags r:id="rId101"/>
            </p:custDataLst>
          </p:nvPr>
        </p:nvSpPr>
        <p:spPr>
          <a:xfrm>
            <a:off x="3871913" y="5384165"/>
            <a:ext cx="1355725" cy="1123315"/>
          </a:xfrm>
          <a:prstGeom prst="rect">
            <a:avLst/>
          </a:prstGeom>
          <a:noFill/>
        </p:spPr>
        <p:txBody>
          <a:bodyPr wrap="square" lIns="36195" rIns="36195" rtlCol="0">
            <a:spAutoFit/>
          </a:bodyPr>
          <a:p>
            <a:pPr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通过</a:t>
            </a:r>
            <a:r>
              <a:rPr kumimoji="1" lang="en-US" altLang="zh-CN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AI</a:t>
            </a: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及自动化工具可有效减少人工工单量，降低支持成本。</a:t>
            </a:r>
            <a:endParaRPr kumimoji="1" lang="zh-CN" altLang="en-US" sz="8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提供实时仪表盘、预测趋势，实施展示</a:t>
            </a:r>
            <a:r>
              <a:rPr kumimoji="1" lang="zh-CN" altLang="en-US" sz="800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服务总量、</a:t>
            </a:r>
            <a:r>
              <a:rPr kumimoji="1" lang="en-US" altLang="zh-CN" sz="800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SLA</a:t>
            </a:r>
            <a:r>
              <a:rPr kumimoji="1" lang="zh-CN" altLang="en-US" sz="800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达标率、用户满意度</a:t>
            </a:r>
            <a:r>
              <a:rPr kumimoji="1" lang="zh-CN" altLang="en-US" sz="8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等指标，支持优化服务策略。</a:t>
            </a:r>
            <a:endParaRPr kumimoji="1" lang="zh-CN" altLang="en-US" sz="8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708650" y="1235710"/>
            <a:ext cx="6288405" cy="5401945"/>
          </a:xfrm>
          <a:prstGeom prst="rect">
            <a:avLst/>
          </a:pr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  <a:effectLst>
            <a:outerShdw blurRad="88900" dist="25400" dir="2700000" algn="tl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360045" tIns="935990" rIns="360045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 sz="2400" b="1">
              <a:solidFill>
                <a:srgbClr val="FFFFFF"/>
              </a:solidFill>
              <a:sym typeface="+mn-ea"/>
            </a:endParaRPr>
          </a:p>
        </p:txBody>
      </p:sp>
      <p:sp>
        <p:nvSpPr>
          <p:cNvPr id="194" name="Rectangle 531"/>
          <p:cNvSpPr/>
          <p:nvPr>
            <p:custDataLst>
              <p:tags r:id="rId102"/>
            </p:custDataLst>
          </p:nvPr>
        </p:nvSpPr>
        <p:spPr>
          <a:xfrm>
            <a:off x="5897880" y="1322070"/>
            <a:ext cx="5738495" cy="372745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>
                <a:solidFill>
                  <a:schemeClr val="tx1"/>
                </a:solidFill>
                <a:effectLst/>
              </a:rPr>
              <a:t>核心用户旅程</a:t>
            </a:r>
            <a:endParaRPr lang="zh-CN" altLang="en-US" sz="1400" b="1" dirty="0">
              <a:solidFill>
                <a:schemeClr val="tx1"/>
              </a:solidFill>
              <a:effectLst/>
            </a:endParaRPr>
          </a:p>
        </p:txBody>
      </p:sp>
      <p:sp>
        <p:nvSpPr>
          <p:cNvPr id="299" name="五边形 298"/>
          <p:cNvSpPr/>
          <p:nvPr/>
        </p:nvSpPr>
        <p:spPr>
          <a:xfrm>
            <a:off x="6626225" y="3483608"/>
            <a:ext cx="1476000" cy="432000"/>
          </a:xfrm>
          <a:prstGeom prst="homePlate">
            <a:avLst/>
          </a:prstGeom>
          <a:solidFill>
            <a:srgbClr val="FFC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algn="ctr"/>
            <a:r>
              <a:rPr lang="zh-CN" altLang="en-US" sz="1000" b="1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服务接入</a:t>
            </a:r>
            <a:endParaRPr lang="zh-CN" altLang="en-US" sz="1000" b="1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+mn-ea"/>
            </a:endParaRPr>
          </a:p>
          <a:p>
            <a:pPr algn="ctr"/>
            <a:r>
              <a:rPr lang="zh-CN" altLang="en-US" sz="8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自助服务、</a:t>
            </a:r>
            <a:r>
              <a:rPr lang="en-US" altLang="zh-CN" sz="8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AI</a:t>
            </a:r>
            <a:r>
              <a:rPr lang="zh-CN" altLang="en-US" sz="8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辅助</a:t>
            </a:r>
            <a:endParaRPr lang="zh-CN" altLang="en-US" sz="800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+mn-ea"/>
            </a:endParaRPr>
          </a:p>
        </p:txBody>
      </p:sp>
      <p:grpSp>
        <p:nvGrpSpPr>
          <p:cNvPr id="304" name="组合 303"/>
          <p:cNvGrpSpPr/>
          <p:nvPr/>
        </p:nvGrpSpPr>
        <p:grpSpPr>
          <a:xfrm>
            <a:off x="7388225" y="2098673"/>
            <a:ext cx="2680335" cy="3452495"/>
            <a:chOff x="11320" y="3135"/>
            <a:chExt cx="4726" cy="5760"/>
          </a:xfrm>
        </p:grpSpPr>
        <p:sp>
          <p:nvSpPr>
            <p:cNvPr id="302" name="梯形 322"/>
            <p:cNvSpPr/>
            <p:nvPr>
              <p:custDataLst>
                <p:tags r:id="rId103"/>
              </p:custDataLst>
            </p:nvPr>
          </p:nvSpPr>
          <p:spPr>
            <a:xfrm rot="10800000" flipV="1">
              <a:off x="11338" y="5989"/>
              <a:ext cx="4708" cy="2906"/>
            </a:xfrm>
            <a:custGeom>
              <a:avLst/>
              <a:gdLst>
                <a:gd name="connsiteX0" fmla="*/ 0 w 965390"/>
                <a:gd name="connsiteY0" fmla="*/ 697627 h 697627"/>
                <a:gd name="connsiteX1" fmla="*/ 174407 w 965390"/>
                <a:gd name="connsiteY1" fmla="*/ 0 h 697627"/>
                <a:gd name="connsiteX2" fmla="*/ 790983 w 965390"/>
                <a:gd name="connsiteY2" fmla="*/ 0 h 697627"/>
                <a:gd name="connsiteX3" fmla="*/ 965390 w 965390"/>
                <a:gd name="connsiteY3" fmla="*/ 697627 h 697627"/>
                <a:gd name="connsiteX4" fmla="*/ 0 w 965390"/>
                <a:gd name="connsiteY4" fmla="*/ 697627 h 697627"/>
                <a:gd name="connsiteX0-1" fmla="*/ 0 w 965390"/>
                <a:gd name="connsiteY0-2" fmla="*/ 697627 h 697627"/>
                <a:gd name="connsiteX1-3" fmla="*/ 174407 w 965390"/>
                <a:gd name="connsiteY1-4" fmla="*/ 0 h 697627"/>
                <a:gd name="connsiteX2-5" fmla="*/ 790983 w 965390"/>
                <a:gd name="connsiteY2-6" fmla="*/ 0 h 697627"/>
                <a:gd name="connsiteX3-7" fmla="*/ 965390 w 965390"/>
                <a:gd name="connsiteY3-8" fmla="*/ 697627 h 697627"/>
                <a:gd name="connsiteX4-9" fmla="*/ 0 w 965390"/>
                <a:gd name="connsiteY4-10" fmla="*/ 697627 h 697627"/>
                <a:gd name="connsiteX0-11" fmla="*/ 0 w 965390"/>
                <a:gd name="connsiteY0-12" fmla="*/ 697627 h 697627"/>
                <a:gd name="connsiteX1-13" fmla="*/ 174407 w 965390"/>
                <a:gd name="connsiteY1-14" fmla="*/ 0 h 697627"/>
                <a:gd name="connsiteX2-15" fmla="*/ 790983 w 965390"/>
                <a:gd name="connsiteY2-16" fmla="*/ 0 h 697627"/>
                <a:gd name="connsiteX3-17" fmla="*/ 965390 w 965390"/>
                <a:gd name="connsiteY3-18" fmla="*/ 697627 h 697627"/>
                <a:gd name="connsiteX4-19" fmla="*/ 0 w 965390"/>
                <a:gd name="connsiteY4-20" fmla="*/ 697627 h 697627"/>
                <a:gd name="connsiteX0-21" fmla="*/ 0 w 965390"/>
                <a:gd name="connsiteY0-22" fmla="*/ 697627 h 697627"/>
                <a:gd name="connsiteX1-23" fmla="*/ 174407 w 965390"/>
                <a:gd name="connsiteY1-24" fmla="*/ 0 h 697627"/>
                <a:gd name="connsiteX2-25" fmla="*/ 790983 w 965390"/>
                <a:gd name="connsiteY2-26" fmla="*/ 0 h 697627"/>
                <a:gd name="connsiteX3-27" fmla="*/ 965390 w 965390"/>
                <a:gd name="connsiteY3-28" fmla="*/ 697627 h 697627"/>
                <a:gd name="connsiteX4-29" fmla="*/ 0 w 965390"/>
                <a:gd name="connsiteY4-30" fmla="*/ 697627 h 697627"/>
                <a:gd name="connsiteX0-31" fmla="*/ 0 w 965390"/>
                <a:gd name="connsiteY0-32" fmla="*/ 697627 h 697627"/>
                <a:gd name="connsiteX1-33" fmla="*/ 174407 w 965390"/>
                <a:gd name="connsiteY1-34" fmla="*/ 0 h 697627"/>
                <a:gd name="connsiteX2-35" fmla="*/ 790983 w 965390"/>
                <a:gd name="connsiteY2-36" fmla="*/ 0 h 697627"/>
                <a:gd name="connsiteX3-37" fmla="*/ 965390 w 965390"/>
                <a:gd name="connsiteY3-38" fmla="*/ 697627 h 697627"/>
                <a:gd name="connsiteX4-39" fmla="*/ 0 w 965390"/>
                <a:gd name="connsiteY4-40" fmla="*/ 697627 h 697627"/>
                <a:gd name="connsiteX0-41" fmla="*/ 0 w 965390"/>
                <a:gd name="connsiteY0-42" fmla="*/ 697627 h 697627"/>
                <a:gd name="connsiteX1-43" fmla="*/ 174407 w 965390"/>
                <a:gd name="connsiteY1-44" fmla="*/ 0 h 697627"/>
                <a:gd name="connsiteX2-45" fmla="*/ 745261 w 965390"/>
                <a:gd name="connsiteY2-46" fmla="*/ 0 h 697627"/>
                <a:gd name="connsiteX3-47" fmla="*/ 965390 w 965390"/>
                <a:gd name="connsiteY3-48" fmla="*/ 697627 h 697627"/>
                <a:gd name="connsiteX4-49" fmla="*/ 0 w 965390"/>
                <a:gd name="connsiteY4-50" fmla="*/ 697627 h 697627"/>
                <a:gd name="connsiteX0-51" fmla="*/ 0 w 965390"/>
                <a:gd name="connsiteY0-52" fmla="*/ 697627 h 697627"/>
                <a:gd name="connsiteX1-53" fmla="*/ 197267 w 965390"/>
                <a:gd name="connsiteY1-54" fmla="*/ 0 h 697627"/>
                <a:gd name="connsiteX2-55" fmla="*/ 745261 w 965390"/>
                <a:gd name="connsiteY2-56" fmla="*/ 0 h 697627"/>
                <a:gd name="connsiteX3-57" fmla="*/ 965390 w 965390"/>
                <a:gd name="connsiteY3-58" fmla="*/ 697627 h 697627"/>
                <a:gd name="connsiteX4-59" fmla="*/ 0 w 965390"/>
                <a:gd name="connsiteY4-60" fmla="*/ 697627 h 697627"/>
                <a:gd name="connsiteX0-61" fmla="*/ 0 w 965390"/>
                <a:gd name="connsiteY0-62" fmla="*/ 697627 h 697627"/>
                <a:gd name="connsiteX1-63" fmla="*/ 255327 w 965390"/>
                <a:gd name="connsiteY1-64" fmla="*/ 0 h 697627"/>
                <a:gd name="connsiteX2-65" fmla="*/ 745261 w 965390"/>
                <a:gd name="connsiteY2-66" fmla="*/ 0 h 697627"/>
                <a:gd name="connsiteX3-67" fmla="*/ 965390 w 965390"/>
                <a:gd name="connsiteY3-68" fmla="*/ 697627 h 697627"/>
                <a:gd name="connsiteX4-69" fmla="*/ 0 w 965390"/>
                <a:gd name="connsiteY4-70" fmla="*/ 697627 h 697627"/>
                <a:gd name="connsiteX0-71" fmla="*/ 0 w 965390"/>
                <a:gd name="connsiteY0-72" fmla="*/ 701285 h 701285"/>
                <a:gd name="connsiteX1-73" fmla="*/ 255327 w 965390"/>
                <a:gd name="connsiteY1-74" fmla="*/ 3658 h 701285"/>
                <a:gd name="connsiteX2-75" fmla="*/ 694459 w 965390"/>
                <a:gd name="connsiteY2-76" fmla="*/ 0 h 701285"/>
                <a:gd name="connsiteX3-77" fmla="*/ 965390 w 965390"/>
                <a:gd name="connsiteY3-78" fmla="*/ 701285 h 701285"/>
                <a:gd name="connsiteX4-79" fmla="*/ 0 w 965390"/>
                <a:gd name="connsiteY4-80" fmla="*/ 701285 h 701285"/>
                <a:gd name="connsiteX0-81" fmla="*/ 0 w 965390"/>
                <a:gd name="connsiteY0-82" fmla="*/ 701285 h 708601"/>
                <a:gd name="connsiteX1-83" fmla="*/ 255327 w 965390"/>
                <a:gd name="connsiteY1-84" fmla="*/ 3658 h 708601"/>
                <a:gd name="connsiteX2-85" fmla="*/ 694459 w 965390"/>
                <a:gd name="connsiteY2-86" fmla="*/ 0 h 708601"/>
                <a:gd name="connsiteX3-87" fmla="*/ 965390 w 965390"/>
                <a:gd name="connsiteY3-88" fmla="*/ 708601 h 708601"/>
                <a:gd name="connsiteX4-89" fmla="*/ 0 w 965390"/>
                <a:gd name="connsiteY4-90" fmla="*/ 701285 h 708601"/>
                <a:gd name="connsiteX0-91" fmla="*/ 0 w 965390"/>
                <a:gd name="connsiteY0-92" fmla="*/ 701285 h 708601"/>
                <a:gd name="connsiteX1-93" fmla="*/ 255327 w 965390"/>
                <a:gd name="connsiteY1-94" fmla="*/ 3658 h 708601"/>
                <a:gd name="connsiteX2-95" fmla="*/ 694459 w 965390"/>
                <a:gd name="connsiteY2-96" fmla="*/ 0 h 708601"/>
                <a:gd name="connsiteX3-97" fmla="*/ 965390 w 965390"/>
                <a:gd name="connsiteY3-98" fmla="*/ 708601 h 708601"/>
                <a:gd name="connsiteX4-99" fmla="*/ 0 w 965390"/>
                <a:gd name="connsiteY4-100" fmla="*/ 701285 h 708601"/>
                <a:gd name="connsiteX0-101" fmla="*/ 0 w 965390"/>
                <a:gd name="connsiteY0-102" fmla="*/ 701285 h 708601"/>
                <a:gd name="connsiteX1-103" fmla="*/ 255327 w 965390"/>
                <a:gd name="connsiteY1-104" fmla="*/ 3658 h 708601"/>
                <a:gd name="connsiteX2-105" fmla="*/ 694459 w 965390"/>
                <a:gd name="connsiteY2-106" fmla="*/ 0 h 708601"/>
                <a:gd name="connsiteX3-107" fmla="*/ 965390 w 965390"/>
                <a:gd name="connsiteY3-108" fmla="*/ 708601 h 708601"/>
                <a:gd name="connsiteX4-109" fmla="*/ 0 w 965390"/>
                <a:gd name="connsiteY4-110" fmla="*/ 701285 h 70860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5390" h="708601">
                  <a:moveTo>
                    <a:pt x="0" y="701285"/>
                  </a:moveTo>
                  <a:cubicBezTo>
                    <a:pt x="142112" y="496738"/>
                    <a:pt x="281166" y="310848"/>
                    <a:pt x="255327" y="3658"/>
                  </a:cubicBezTo>
                  <a:lnTo>
                    <a:pt x="694459" y="0"/>
                  </a:lnTo>
                  <a:cubicBezTo>
                    <a:pt x="696612" y="269867"/>
                    <a:pt x="797877" y="425379"/>
                    <a:pt x="965390" y="708601"/>
                  </a:cubicBezTo>
                  <a:lnTo>
                    <a:pt x="0" y="70128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30000"/>
                  </a:schemeClr>
                </a:gs>
              </a:gsLst>
              <a:lin ang="16200000" scaled="1"/>
              <a:tileRect/>
            </a:gradFill>
            <a:ln>
              <a:gradFill flip="none" rotWithShape="1">
                <a:gsLst>
                  <a:gs pos="50500">
                    <a:schemeClr val="accent2"/>
                  </a:gs>
                  <a:gs pos="0">
                    <a:schemeClr val="accent2">
                      <a:lumMod val="20000"/>
                      <a:lumOff val="80000"/>
                      <a:alpha val="0"/>
                    </a:schemeClr>
                  </a:gs>
                  <a:gs pos="10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303" name="梯形 322"/>
            <p:cNvSpPr/>
            <p:nvPr>
              <p:custDataLst>
                <p:tags r:id="rId104"/>
              </p:custDataLst>
            </p:nvPr>
          </p:nvSpPr>
          <p:spPr>
            <a:xfrm rot="10800000">
              <a:off x="11320" y="3135"/>
              <a:ext cx="4726" cy="2906"/>
            </a:xfrm>
            <a:custGeom>
              <a:avLst/>
              <a:gdLst>
                <a:gd name="connsiteX0" fmla="*/ 0 w 965390"/>
                <a:gd name="connsiteY0" fmla="*/ 697627 h 697627"/>
                <a:gd name="connsiteX1" fmla="*/ 174407 w 965390"/>
                <a:gd name="connsiteY1" fmla="*/ 0 h 697627"/>
                <a:gd name="connsiteX2" fmla="*/ 790983 w 965390"/>
                <a:gd name="connsiteY2" fmla="*/ 0 h 697627"/>
                <a:gd name="connsiteX3" fmla="*/ 965390 w 965390"/>
                <a:gd name="connsiteY3" fmla="*/ 697627 h 697627"/>
                <a:gd name="connsiteX4" fmla="*/ 0 w 965390"/>
                <a:gd name="connsiteY4" fmla="*/ 697627 h 697627"/>
                <a:gd name="connsiteX0-1" fmla="*/ 0 w 965390"/>
                <a:gd name="connsiteY0-2" fmla="*/ 697627 h 697627"/>
                <a:gd name="connsiteX1-3" fmla="*/ 174407 w 965390"/>
                <a:gd name="connsiteY1-4" fmla="*/ 0 h 697627"/>
                <a:gd name="connsiteX2-5" fmla="*/ 790983 w 965390"/>
                <a:gd name="connsiteY2-6" fmla="*/ 0 h 697627"/>
                <a:gd name="connsiteX3-7" fmla="*/ 965390 w 965390"/>
                <a:gd name="connsiteY3-8" fmla="*/ 697627 h 697627"/>
                <a:gd name="connsiteX4-9" fmla="*/ 0 w 965390"/>
                <a:gd name="connsiteY4-10" fmla="*/ 697627 h 697627"/>
                <a:gd name="connsiteX0-11" fmla="*/ 0 w 965390"/>
                <a:gd name="connsiteY0-12" fmla="*/ 697627 h 697627"/>
                <a:gd name="connsiteX1-13" fmla="*/ 174407 w 965390"/>
                <a:gd name="connsiteY1-14" fmla="*/ 0 h 697627"/>
                <a:gd name="connsiteX2-15" fmla="*/ 790983 w 965390"/>
                <a:gd name="connsiteY2-16" fmla="*/ 0 h 697627"/>
                <a:gd name="connsiteX3-17" fmla="*/ 965390 w 965390"/>
                <a:gd name="connsiteY3-18" fmla="*/ 697627 h 697627"/>
                <a:gd name="connsiteX4-19" fmla="*/ 0 w 965390"/>
                <a:gd name="connsiteY4-20" fmla="*/ 697627 h 697627"/>
                <a:gd name="connsiteX0-21" fmla="*/ 0 w 965390"/>
                <a:gd name="connsiteY0-22" fmla="*/ 697627 h 697627"/>
                <a:gd name="connsiteX1-23" fmla="*/ 174407 w 965390"/>
                <a:gd name="connsiteY1-24" fmla="*/ 0 h 697627"/>
                <a:gd name="connsiteX2-25" fmla="*/ 790983 w 965390"/>
                <a:gd name="connsiteY2-26" fmla="*/ 0 h 697627"/>
                <a:gd name="connsiteX3-27" fmla="*/ 965390 w 965390"/>
                <a:gd name="connsiteY3-28" fmla="*/ 697627 h 697627"/>
                <a:gd name="connsiteX4-29" fmla="*/ 0 w 965390"/>
                <a:gd name="connsiteY4-30" fmla="*/ 697627 h 697627"/>
                <a:gd name="connsiteX0-31" fmla="*/ 0 w 965390"/>
                <a:gd name="connsiteY0-32" fmla="*/ 697627 h 697627"/>
                <a:gd name="connsiteX1-33" fmla="*/ 174407 w 965390"/>
                <a:gd name="connsiteY1-34" fmla="*/ 0 h 697627"/>
                <a:gd name="connsiteX2-35" fmla="*/ 790983 w 965390"/>
                <a:gd name="connsiteY2-36" fmla="*/ 0 h 697627"/>
                <a:gd name="connsiteX3-37" fmla="*/ 965390 w 965390"/>
                <a:gd name="connsiteY3-38" fmla="*/ 697627 h 697627"/>
                <a:gd name="connsiteX4-39" fmla="*/ 0 w 965390"/>
                <a:gd name="connsiteY4-40" fmla="*/ 697627 h 697627"/>
                <a:gd name="connsiteX0-41" fmla="*/ 0 w 965390"/>
                <a:gd name="connsiteY0-42" fmla="*/ 697627 h 697627"/>
                <a:gd name="connsiteX1-43" fmla="*/ 174407 w 965390"/>
                <a:gd name="connsiteY1-44" fmla="*/ 0 h 697627"/>
                <a:gd name="connsiteX2-45" fmla="*/ 745261 w 965390"/>
                <a:gd name="connsiteY2-46" fmla="*/ 0 h 697627"/>
                <a:gd name="connsiteX3-47" fmla="*/ 965390 w 965390"/>
                <a:gd name="connsiteY3-48" fmla="*/ 697627 h 697627"/>
                <a:gd name="connsiteX4-49" fmla="*/ 0 w 965390"/>
                <a:gd name="connsiteY4-50" fmla="*/ 697627 h 697627"/>
                <a:gd name="connsiteX0-51" fmla="*/ 0 w 965390"/>
                <a:gd name="connsiteY0-52" fmla="*/ 697627 h 697627"/>
                <a:gd name="connsiteX1-53" fmla="*/ 197267 w 965390"/>
                <a:gd name="connsiteY1-54" fmla="*/ 0 h 697627"/>
                <a:gd name="connsiteX2-55" fmla="*/ 745261 w 965390"/>
                <a:gd name="connsiteY2-56" fmla="*/ 0 h 697627"/>
                <a:gd name="connsiteX3-57" fmla="*/ 965390 w 965390"/>
                <a:gd name="connsiteY3-58" fmla="*/ 697627 h 697627"/>
                <a:gd name="connsiteX4-59" fmla="*/ 0 w 965390"/>
                <a:gd name="connsiteY4-60" fmla="*/ 697627 h 697627"/>
                <a:gd name="connsiteX0-61" fmla="*/ 0 w 965390"/>
                <a:gd name="connsiteY0-62" fmla="*/ 697627 h 697627"/>
                <a:gd name="connsiteX1-63" fmla="*/ 255327 w 965390"/>
                <a:gd name="connsiteY1-64" fmla="*/ 0 h 697627"/>
                <a:gd name="connsiteX2-65" fmla="*/ 745261 w 965390"/>
                <a:gd name="connsiteY2-66" fmla="*/ 0 h 697627"/>
                <a:gd name="connsiteX3-67" fmla="*/ 965390 w 965390"/>
                <a:gd name="connsiteY3-68" fmla="*/ 697627 h 697627"/>
                <a:gd name="connsiteX4-69" fmla="*/ 0 w 965390"/>
                <a:gd name="connsiteY4-70" fmla="*/ 697627 h 697627"/>
                <a:gd name="connsiteX0-71" fmla="*/ 0 w 965390"/>
                <a:gd name="connsiteY0-72" fmla="*/ 701285 h 701285"/>
                <a:gd name="connsiteX1-73" fmla="*/ 255327 w 965390"/>
                <a:gd name="connsiteY1-74" fmla="*/ 3658 h 701285"/>
                <a:gd name="connsiteX2-75" fmla="*/ 694459 w 965390"/>
                <a:gd name="connsiteY2-76" fmla="*/ 0 h 701285"/>
                <a:gd name="connsiteX3-77" fmla="*/ 965390 w 965390"/>
                <a:gd name="connsiteY3-78" fmla="*/ 701285 h 701285"/>
                <a:gd name="connsiteX4-79" fmla="*/ 0 w 965390"/>
                <a:gd name="connsiteY4-80" fmla="*/ 701285 h 701285"/>
                <a:gd name="connsiteX0-81" fmla="*/ 0 w 965390"/>
                <a:gd name="connsiteY0-82" fmla="*/ 701285 h 708601"/>
                <a:gd name="connsiteX1-83" fmla="*/ 255327 w 965390"/>
                <a:gd name="connsiteY1-84" fmla="*/ 3658 h 708601"/>
                <a:gd name="connsiteX2-85" fmla="*/ 694459 w 965390"/>
                <a:gd name="connsiteY2-86" fmla="*/ 0 h 708601"/>
                <a:gd name="connsiteX3-87" fmla="*/ 965390 w 965390"/>
                <a:gd name="connsiteY3-88" fmla="*/ 708601 h 708601"/>
                <a:gd name="connsiteX4-89" fmla="*/ 0 w 965390"/>
                <a:gd name="connsiteY4-90" fmla="*/ 701285 h 708601"/>
                <a:gd name="connsiteX0-91" fmla="*/ 0 w 965390"/>
                <a:gd name="connsiteY0-92" fmla="*/ 701285 h 708601"/>
                <a:gd name="connsiteX1-93" fmla="*/ 255327 w 965390"/>
                <a:gd name="connsiteY1-94" fmla="*/ 3658 h 708601"/>
                <a:gd name="connsiteX2-95" fmla="*/ 694459 w 965390"/>
                <a:gd name="connsiteY2-96" fmla="*/ 0 h 708601"/>
                <a:gd name="connsiteX3-97" fmla="*/ 965390 w 965390"/>
                <a:gd name="connsiteY3-98" fmla="*/ 708601 h 708601"/>
                <a:gd name="connsiteX4-99" fmla="*/ 0 w 965390"/>
                <a:gd name="connsiteY4-100" fmla="*/ 701285 h 708601"/>
                <a:gd name="connsiteX0-101" fmla="*/ 0 w 965390"/>
                <a:gd name="connsiteY0-102" fmla="*/ 701285 h 708601"/>
                <a:gd name="connsiteX1-103" fmla="*/ 255327 w 965390"/>
                <a:gd name="connsiteY1-104" fmla="*/ 3658 h 708601"/>
                <a:gd name="connsiteX2-105" fmla="*/ 694459 w 965390"/>
                <a:gd name="connsiteY2-106" fmla="*/ 0 h 708601"/>
                <a:gd name="connsiteX3-107" fmla="*/ 965390 w 965390"/>
                <a:gd name="connsiteY3-108" fmla="*/ 708601 h 708601"/>
                <a:gd name="connsiteX4-109" fmla="*/ 0 w 965390"/>
                <a:gd name="connsiteY4-110" fmla="*/ 701285 h 70860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965390" h="708601">
                  <a:moveTo>
                    <a:pt x="0" y="701285"/>
                  </a:moveTo>
                  <a:cubicBezTo>
                    <a:pt x="142112" y="496738"/>
                    <a:pt x="281166" y="310848"/>
                    <a:pt x="255327" y="3658"/>
                  </a:cubicBezTo>
                  <a:lnTo>
                    <a:pt x="694459" y="0"/>
                  </a:lnTo>
                  <a:cubicBezTo>
                    <a:pt x="696612" y="269867"/>
                    <a:pt x="797877" y="425379"/>
                    <a:pt x="965390" y="708601"/>
                  </a:cubicBezTo>
                  <a:lnTo>
                    <a:pt x="0" y="701285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100000">
                  <a:schemeClr val="accent2">
                    <a:alpha val="30000"/>
                  </a:schemeClr>
                </a:gs>
              </a:gsLst>
              <a:lin ang="16200000" scaled="1"/>
              <a:tileRect/>
            </a:gradFill>
            <a:ln>
              <a:gradFill flip="none" rotWithShape="1">
                <a:gsLst>
                  <a:gs pos="50500">
                    <a:schemeClr val="accent2"/>
                  </a:gs>
                  <a:gs pos="0">
                    <a:schemeClr val="accent2">
                      <a:lumMod val="20000"/>
                      <a:lumOff val="80000"/>
                      <a:alpha val="0"/>
                    </a:schemeClr>
                  </a:gs>
                  <a:gs pos="10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540000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sp>
        <p:nvSpPr>
          <p:cNvPr id="300" name="燕尾形 299"/>
          <p:cNvSpPr/>
          <p:nvPr/>
        </p:nvSpPr>
        <p:spPr>
          <a:xfrm>
            <a:off x="7890510" y="3482973"/>
            <a:ext cx="1743982" cy="432000"/>
          </a:xfrm>
          <a:prstGeom prst="chevron">
            <a:avLst/>
          </a:prstGeom>
          <a:solidFill>
            <a:schemeClr val="accent1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algn="ctr"/>
            <a:r>
              <a:rPr lang="zh-CN" altLang="en-US" sz="1000" b="1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  <a:sym typeface="+mn-ea"/>
              </a:rPr>
              <a:t>服务支持</a:t>
            </a:r>
            <a:endParaRPr lang="zh-CN" altLang="en-US" sz="1000" b="1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  <a:p>
            <a:pPr algn="ctr"/>
            <a:r>
              <a:rPr lang="zh-CN" altLang="en-US" sz="8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  <a:sym typeface="+mn-ea"/>
              </a:rPr>
              <a:t>协作、分析、提供服务</a:t>
            </a:r>
            <a:endParaRPr lang="zh-CN" altLang="en-US" sz="800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301" name="燕尾形 300"/>
          <p:cNvSpPr/>
          <p:nvPr>
            <p:custDataLst>
              <p:tags r:id="rId105"/>
            </p:custDataLst>
          </p:nvPr>
        </p:nvSpPr>
        <p:spPr>
          <a:xfrm>
            <a:off x="9406074" y="3482973"/>
            <a:ext cx="1359341" cy="432000"/>
          </a:xfrm>
          <a:prstGeom prst="chevron">
            <a:avLst/>
          </a:prstGeom>
          <a:solidFill>
            <a:srgbClr val="4CAF5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8755" tIns="49378" rIns="98755" bIns="49378" numCol="1" spcCol="0" rtlCol="0" fromWordArt="0" anchor="ctr" anchorCtr="0" forceAA="0" compatLnSpc="1">
            <a:noAutofit/>
          </a:bodyPr>
          <a:p>
            <a:pPr algn="ctr"/>
            <a:r>
              <a:rPr lang="zh-CN" altLang="en-US" sz="1000" b="1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  <a:sym typeface="+mn-ea"/>
              </a:rPr>
              <a:t>服务交付</a:t>
            </a:r>
            <a:endParaRPr lang="zh-CN" altLang="en-US" sz="1000" b="1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  <a:p>
            <a:pPr algn="ctr"/>
            <a:r>
              <a:rPr lang="zh-CN" altLang="en-US" sz="8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  <a:sym typeface="+mn-ea"/>
              </a:rPr>
              <a:t>处置、持续改进</a:t>
            </a:r>
            <a:endParaRPr lang="zh-CN" altLang="en-US" sz="800">
              <a:solidFill>
                <a:schemeClr val="bg1"/>
              </a:solidFill>
              <a:effectLst>
                <a:outerShdw blurRad="137160" dist="41148" dir="2699997" algn="tl">
                  <a:srgbClr val="000000">
                    <a:alpha val="40000"/>
                  </a:srgbClr>
                </a:outerShdw>
              </a:effectLst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305" name="矩形: 圆角 685"/>
          <p:cNvSpPr/>
          <p:nvPr>
            <p:custDataLst>
              <p:tags r:id="rId106"/>
            </p:custDataLst>
          </p:nvPr>
        </p:nvSpPr>
        <p:spPr>
          <a:xfrm>
            <a:off x="8249285" y="2896233"/>
            <a:ext cx="900000" cy="252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55" tIns="45428" rIns="90855" bIns="45428" rtlCol="0" anchor="ctr"/>
          <a:p>
            <a:pPr algn="ctr"/>
            <a:r>
              <a:rPr lang="zh-CN" altLang="en-US" sz="1000" b="1" dirty="0">
                <a:solidFill>
                  <a:schemeClr val="tx1"/>
                </a:solidFill>
                <a:latin typeface="Microsoft YaHei Bold" panose="020B0502040204020203" charset="-122"/>
                <a:ea typeface="Microsoft YaHei Bold" panose="020B0502040204020203" charset="-122"/>
              </a:rPr>
              <a:t>服务台</a:t>
            </a:r>
            <a:endParaRPr lang="zh-CN" altLang="en-US" sz="1000" b="1" dirty="0">
              <a:solidFill>
                <a:schemeClr val="tx1"/>
              </a:solidFill>
              <a:latin typeface="Microsoft YaHei Bold" panose="020B0502040204020203" charset="-122"/>
              <a:ea typeface="Microsoft YaHei Bold" panose="020B0502040204020203" charset="-122"/>
            </a:endParaRPr>
          </a:p>
        </p:txBody>
      </p:sp>
      <p:cxnSp>
        <p:nvCxnSpPr>
          <p:cNvPr id="307" name="直接箭头连接符 306"/>
          <p:cNvCxnSpPr/>
          <p:nvPr>
            <p:custDataLst>
              <p:tags r:id="rId107"/>
            </p:custDataLst>
          </p:nvPr>
        </p:nvCxnSpPr>
        <p:spPr>
          <a:xfrm>
            <a:off x="8691467" y="3148251"/>
            <a:ext cx="0" cy="335280"/>
          </a:xfrm>
          <a:prstGeom prst="straightConnector1">
            <a:avLst/>
          </a:prstGeom>
          <a:ln w="15240">
            <a:solidFill>
              <a:schemeClr val="accent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08" name="文本框 307"/>
          <p:cNvSpPr txBox="1"/>
          <p:nvPr>
            <p:custDataLst>
              <p:tags r:id="rId108"/>
            </p:custDataLst>
          </p:nvPr>
        </p:nvSpPr>
        <p:spPr>
          <a:xfrm>
            <a:off x="8063151" y="3148251"/>
            <a:ext cx="1283970" cy="198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70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协作</a:t>
            </a:r>
            <a:r>
              <a:rPr lang="en-US" altLang="zh-CN" sz="70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&amp; </a:t>
            </a:r>
            <a:r>
              <a:rPr lang="zh-CN" altLang="en-US" sz="70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故障分析</a:t>
            </a:r>
            <a:endParaRPr lang="zh-CN" altLang="en-US" sz="700">
              <a:solidFill>
                <a:schemeClr val="accent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</a:endParaRPr>
          </a:p>
        </p:txBody>
      </p:sp>
      <p:grpSp>
        <p:nvGrpSpPr>
          <p:cNvPr id="318" name="组合 317"/>
          <p:cNvGrpSpPr>
            <a:grpSpLocks noChangeAspect="1"/>
          </p:cNvGrpSpPr>
          <p:nvPr/>
        </p:nvGrpSpPr>
        <p:grpSpPr>
          <a:xfrm>
            <a:off x="8222615" y="1870073"/>
            <a:ext cx="936000" cy="794383"/>
            <a:chOff x="12719" y="2822"/>
            <a:chExt cx="1692" cy="1436"/>
          </a:xfrm>
        </p:grpSpPr>
        <p:sp>
          <p:nvSpPr>
            <p:cNvPr id="314" name="等腰三角形 313"/>
            <p:cNvSpPr/>
            <p:nvPr>
              <p:custDataLst>
                <p:tags r:id="rId109"/>
              </p:custDataLst>
            </p:nvPr>
          </p:nvSpPr>
          <p:spPr>
            <a:xfrm>
              <a:off x="12721" y="3555"/>
              <a:ext cx="262" cy="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315" name="等腰三角形 314"/>
            <p:cNvSpPr/>
            <p:nvPr>
              <p:custDataLst>
                <p:tags r:id="rId110"/>
              </p:custDataLst>
            </p:nvPr>
          </p:nvSpPr>
          <p:spPr>
            <a:xfrm flipH="1">
              <a:off x="14148" y="3555"/>
              <a:ext cx="262" cy="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</p:txBody>
        </p:sp>
        <p:pic>
          <p:nvPicPr>
            <p:cNvPr id="316" name="图片 315" descr="/Users/luxinghai/Downloads/生成程序员半身像.png生成程序员半身像"/>
            <p:cNvPicPr>
              <a:picLocks noChangeAspect="1"/>
            </p:cNvPicPr>
            <p:nvPr>
              <p:custDataLst>
                <p:tags r:id="rId111"/>
              </p:custDataLst>
            </p:nvPr>
          </p:nvPicPr>
          <p:blipFill rotWithShape="1">
            <a:blip r:embed="rId112"/>
            <a:srcRect l="72" r="72"/>
            <a:stretch>
              <a:fillRect/>
            </a:stretch>
          </p:blipFill>
          <p:spPr>
            <a:xfrm>
              <a:off x="12926" y="2822"/>
              <a:ext cx="1281" cy="1284"/>
            </a:xfrm>
            <a:prstGeom prst="ellipse">
              <a:avLst/>
            </a:prstGeom>
            <a:ln w="31750" cap="flat" cmpd="sng">
              <a:solidFill>
                <a:schemeClr val="accent1"/>
              </a:solidFill>
              <a:prstDash val="solid"/>
            </a:ln>
          </p:spPr>
        </p:pic>
        <p:sp>
          <p:nvSpPr>
            <p:cNvPr id="317" name="矩形: 圆角 40"/>
            <p:cNvSpPr/>
            <p:nvPr>
              <p:custDataLst>
                <p:tags r:id="rId113"/>
              </p:custDataLst>
            </p:nvPr>
          </p:nvSpPr>
          <p:spPr>
            <a:xfrm>
              <a:off x="12719" y="3763"/>
              <a:ext cx="1692" cy="495"/>
            </a:xfrm>
            <a:prstGeom prst="roundRect">
              <a:avLst>
                <a:gd name="adj" fmla="val 10294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755" tIns="49378" rIns="98755" bIns="49378" rtlCol="0" anchor="ctr"/>
            <a:lstStyle/>
            <a:p>
              <a:pPr algn="ctr"/>
              <a:r>
                <a:rPr lang="zh-CN" altLang="en-US" sz="900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微软雅黑" panose="020B0502040204020203" charset="-122"/>
                  <a:ea typeface="微软雅黑" panose="020B0502040204020203" charset="-122"/>
                </a:rPr>
                <a:t>运维工程师</a:t>
              </a:r>
              <a:endParaRPr lang="zh-CN" altLang="en-US" sz="9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cxnSp>
        <p:nvCxnSpPr>
          <p:cNvPr id="319" name="直接箭头连接符 318"/>
          <p:cNvCxnSpPr>
            <a:stCxn id="317" idx="2"/>
            <a:endCxn id="305" idx="0"/>
          </p:cNvCxnSpPr>
          <p:nvPr>
            <p:custDataLst>
              <p:tags r:id="rId114"/>
            </p:custDataLst>
          </p:nvPr>
        </p:nvCxnSpPr>
        <p:spPr>
          <a:xfrm>
            <a:off x="8690610" y="2664460"/>
            <a:ext cx="8890" cy="231775"/>
          </a:xfrm>
          <a:prstGeom prst="straightConnector1">
            <a:avLst/>
          </a:prstGeom>
          <a:ln w="15240">
            <a:solidFill>
              <a:schemeClr val="accent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324" name="组合 323"/>
          <p:cNvGrpSpPr>
            <a:grpSpLocks noChangeAspect="1"/>
          </p:cNvGrpSpPr>
          <p:nvPr/>
        </p:nvGrpSpPr>
        <p:grpSpPr>
          <a:xfrm>
            <a:off x="8236585" y="4229098"/>
            <a:ext cx="936000" cy="794383"/>
            <a:chOff x="8442" y="6319"/>
            <a:chExt cx="1692" cy="1436"/>
          </a:xfrm>
        </p:grpSpPr>
        <p:sp>
          <p:nvSpPr>
            <p:cNvPr id="320" name="等腰三角形 319"/>
            <p:cNvSpPr/>
            <p:nvPr>
              <p:custDataLst>
                <p:tags r:id="rId115"/>
              </p:custDataLst>
            </p:nvPr>
          </p:nvSpPr>
          <p:spPr>
            <a:xfrm>
              <a:off x="8444" y="7052"/>
              <a:ext cx="262" cy="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321" name="等腰三角形 320"/>
            <p:cNvSpPr/>
            <p:nvPr>
              <p:custDataLst>
                <p:tags r:id="rId116"/>
              </p:custDataLst>
            </p:nvPr>
          </p:nvSpPr>
          <p:spPr>
            <a:xfrm flipH="1">
              <a:off x="9871" y="7052"/>
              <a:ext cx="262" cy="22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</a:schemeClr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pic>
          <p:nvPicPr>
            <p:cNvPr id="322" name="图片 321" descr="/Users/edy/Desktop/图片3.png图片3"/>
            <p:cNvPicPr>
              <a:picLocks noChangeAspect="1"/>
            </p:cNvPicPr>
            <p:nvPr>
              <p:custDataLst>
                <p:tags r:id="rId117"/>
              </p:custDataLst>
            </p:nvPr>
          </p:nvPicPr>
          <p:blipFill rotWithShape="1">
            <a:blip r:embed="rId118"/>
            <a:srcRect l="-39" t="39" r="39" b="39"/>
            <a:stretch>
              <a:fillRect/>
            </a:stretch>
          </p:blipFill>
          <p:spPr>
            <a:xfrm>
              <a:off x="8649" y="6319"/>
              <a:ext cx="1280" cy="1284"/>
            </a:xfrm>
            <a:prstGeom prst="ellipse">
              <a:avLst/>
            </a:prstGeom>
            <a:ln w="31750">
              <a:solidFill>
                <a:schemeClr val="accent1"/>
              </a:solidFill>
            </a:ln>
          </p:spPr>
        </p:pic>
        <p:sp>
          <p:nvSpPr>
            <p:cNvPr id="323" name="矩形: 圆角 40"/>
            <p:cNvSpPr/>
            <p:nvPr>
              <p:custDataLst>
                <p:tags r:id="rId119"/>
              </p:custDataLst>
            </p:nvPr>
          </p:nvSpPr>
          <p:spPr>
            <a:xfrm>
              <a:off x="8442" y="7260"/>
              <a:ext cx="1692" cy="495"/>
            </a:xfrm>
            <a:prstGeom prst="roundRect">
              <a:avLst>
                <a:gd name="adj" fmla="val 10294"/>
              </a:avLst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755" tIns="49378" rIns="98755" bIns="49378" rtlCol="0" anchor="ctr"/>
            <a:p>
              <a:pPr algn="ctr"/>
              <a:r>
                <a:rPr lang="zh-CN" altLang="en-US" sz="900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微软雅黑" panose="020B0502040204020203" charset="-122"/>
                  <a:ea typeface="微软雅黑" panose="020B0502040204020203" charset="-122"/>
                </a:rPr>
                <a:t>问题经理</a:t>
              </a:r>
              <a:endParaRPr lang="zh-CN" altLang="en-US" sz="9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cxnSp>
        <p:nvCxnSpPr>
          <p:cNvPr id="325" name="直接箭头连接符 324"/>
          <p:cNvCxnSpPr>
            <a:endCxn id="322" idx="0"/>
          </p:cNvCxnSpPr>
          <p:nvPr>
            <p:custDataLst>
              <p:tags r:id="rId120"/>
            </p:custDataLst>
          </p:nvPr>
        </p:nvCxnSpPr>
        <p:spPr>
          <a:xfrm>
            <a:off x="8705301" y="3895923"/>
            <a:ext cx="0" cy="333375"/>
          </a:xfrm>
          <a:prstGeom prst="straightConnector1">
            <a:avLst/>
          </a:prstGeom>
          <a:ln w="15240">
            <a:solidFill>
              <a:schemeClr val="accent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26" name="矩形: 圆角 685"/>
          <p:cNvSpPr/>
          <p:nvPr>
            <p:custDataLst>
              <p:tags r:id="rId121"/>
            </p:custDataLst>
          </p:nvPr>
        </p:nvSpPr>
        <p:spPr>
          <a:xfrm>
            <a:off x="8254365" y="5299073"/>
            <a:ext cx="900000" cy="2520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855" tIns="45428" rIns="90855" bIns="4542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b="1" dirty="0">
                <a:solidFill>
                  <a:schemeClr val="tx1"/>
                </a:solidFill>
                <a:latin typeface="Microsoft YaHei Bold" panose="020B0502040204020203" charset="-122"/>
                <a:ea typeface="Microsoft YaHei Bold" panose="020B0502040204020203" charset="-122"/>
                <a:sym typeface="+mn-ea"/>
              </a:rPr>
              <a:t>问题</a:t>
            </a:r>
            <a:r>
              <a:rPr lang="zh-CN" altLang="en-US" sz="1000" b="1" dirty="0">
                <a:solidFill>
                  <a:schemeClr val="tx1"/>
                </a:solidFill>
                <a:latin typeface="Microsoft YaHei Bold" panose="020B0502040204020203" charset="-122"/>
                <a:ea typeface="Microsoft YaHei Bold" panose="020B0502040204020203" charset="-122"/>
                <a:sym typeface="+mn-ea"/>
              </a:rPr>
              <a:t>管理</a:t>
            </a:r>
            <a:endParaRPr lang="zh-CN" altLang="en-US" sz="1000" b="1" dirty="0">
              <a:solidFill>
                <a:schemeClr val="tx1"/>
              </a:solidFill>
              <a:latin typeface="Microsoft YaHei Bold" panose="020B0502040204020203" charset="-122"/>
              <a:ea typeface="Microsoft YaHei Bold" panose="020B0502040204020203" charset="-122"/>
              <a:sym typeface="+mn-ea"/>
            </a:endParaRPr>
          </a:p>
        </p:txBody>
      </p:sp>
      <p:sp>
        <p:nvSpPr>
          <p:cNvPr id="327" name="矩形 326"/>
          <p:cNvSpPr/>
          <p:nvPr>
            <p:custDataLst>
              <p:tags r:id="rId122"/>
            </p:custDataLst>
          </p:nvPr>
        </p:nvSpPr>
        <p:spPr>
          <a:xfrm>
            <a:off x="5861685" y="3605528"/>
            <a:ext cx="648000" cy="252000"/>
          </a:xfrm>
          <a:prstGeom prst="rect">
            <a:avLst/>
          </a:prstGeom>
          <a:solidFill>
            <a:srgbClr val="FFC000"/>
          </a:solidFill>
          <a:ln w="11430">
            <a:solidFill>
              <a:srgbClr val="FFC000"/>
            </a:solidFill>
            <a:prstDash val="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900" b="1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</a:rPr>
              <a:t>监控工具</a:t>
            </a:r>
            <a:endParaRPr lang="zh-CN" altLang="en-US" sz="900" b="1" dirty="0">
              <a:solidFill>
                <a:schemeClr val="bg1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328" name="矩形: 圆角 685"/>
          <p:cNvSpPr/>
          <p:nvPr>
            <p:custDataLst>
              <p:tags r:id="rId123"/>
            </p:custDataLst>
          </p:nvPr>
        </p:nvSpPr>
        <p:spPr>
          <a:xfrm>
            <a:off x="5789930" y="2896233"/>
            <a:ext cx="792000" cy="252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55" tIns="45428" rIns="90855" bIns="45428" rtlCol="0" anchor="ctr"/>
          <a:p>
            <a:pPr algn="ctr"/>
            <a:r>
              <a:rPr lang="zh-CN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Bold" panose="020B0502040204020203" charset="-122"/>
                <a:ea typeface="Microsoft YaHei Bold" panose="020B0502040204020203" charset="-122"/>
              </a:rPr>
              <a:t>事</a:t>
            </a:r>
            <a:r>
              <a:rPr lang="zh-CN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Bold" panose="020B0502040204020203" charset="-122"/>
                <a:ea typeface="Microsoft YaHei Bold" panose="020B0502040204020203" charset="-122"/>
              </a:rPr>
              <a:t>件管理</a:t>
            </a:r>
            <a:endParaRPr lang="zh-CN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 Bold" panose="020B0502040204020203" charset="-122"/>
              <a:ea typeface="Microsoft YaHei Bold" panose="020B0502040204020203" charset="-122"/>
            </a:endParaRPr>
          </a:p>
        </p:txBody>
      </p:sp>
      <p:cxnSp>
        <p:nvCxnSpPr>
          <p:cNvPr id="329" name="直接箭头连接符 328"/>
          <p:cNvCxnSpPr>
            <a:stCxn id="327" idx="0"/>
            <a:endCxn id="328" idx="2"/>
          </p:cNvCxnSpPr>
          <p:nvPr>
            <p:custDataLst>
              <p:tags r:id="rId124"/>
            </p:custDataLst>
          </p:nvPr>
        </p:nvCxnSpPr>
        <p:spPr>
          <a:xfrm flipV="1">
            <a:off x="6185535" y="3148330"/>
            <a:ext cx="635" cy="457200"/>
          </a:xfrm>
          <a:prstGeom prst="straightConnector1">
            <a:avLst/>
          </a:prstGeom>
          <a:ln w="15240">
            <a:solidFill>
              <a:srgbClr val="FFC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31" name="文本框 330"/>
          <p:cNvSpPr txBox="1"/>
          <p:nvPr/>
        </p:nvSpPr>
        <p:spPr>
          <a:xfrm>
            <a:off x="6948805" y="4069713"/>
            <a:ext cx="70866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800">
                <a:solidFill>
                  <a:srgbClr val="F19937"/>
                </a:solidFill>
                <a:latin typeface="微软雅黑" panose="020B0502040204020203" charset="-122"/>
                <a:ea typeface="微软雅黑" panose="020B0502040204020203" charset="-122"/>
              </a:rPr>
              <a:t>自助提单</a:t>
            </a:r>
            <a:endParaRPr lang="zh-CN" altLang="en-US" sz="800">
              <a:solidFill>
                <a:srgbClr val="F19937"/>
              </a:solidFill>
              <a:latin typeface="微软雅黑" panose="020B0502040204020203" charset="-122"/>
              <a:ea typeface="微软雅黑" panose="020B0502040204020203" charset="-122"/>
            </a:endParaRPr>
          </a:p>
          <a:p>
            <a:pPr algn="l"/>
            <a:r>
              <a:rPr lang="zh-CN" altLang="en-US" sz="800">
                <a:solidFill>
                  <a:srgbClr val="F19937"/>
                </a:solidFill>
                <a:latin typeface="微软雅黑" panose="020B0502040204020203" charset="-122"/>
                <a:ea typeface="微软雅黑" panose="020B0502040204020203" charset="-122"/>
              </a:rPr>
              <a:t>问题</a:t>
            </a:r>
            <a:r>
              <a:rPr lang="zh-CN" altLang="en-US" sz="800">
                <a:solidFill>
                  <a:srgbClr val="F19937"/>
                </a:solidFill>
                <a:latin typeface="微软雅黑" panose="020B0502040204020203" charset="-122"/>
                <a:ea typeface="微软雅黑" panose="020B0502040204020203" charset="-122"/>
              </a:rPr>
              <a:t>反馈</a:t>
            </a:r>
            <a:endParaRPr lang="zh-CN" altLang="en-US" sz="800">
              <a:solidFill>
                <a:srgbClr val="F19937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cxnSp>
        <p:nvCxnSpPr>
          <p:cNvPr id="332" name="肘形连接符 331"/>
          <p:cNvCxnSpPr>
            <a:stCxn id="328" idx="0"/>
            <a:endCxn id="333" idx="1"/>
          </p:cNvCxnSpPr>
          <p:nvPr/>
        </p:nvCxnSpPr>
        <p:spPr>
          <a:xfrm rot="16200000">
            <a:off x="6047423" y="2361883"/>
            <a:ext cx="673100" cy="395605"/>
          </a:xfrm>
          <a:prstGeom prst="bentConnector2">
            <a:avLst/>
          </a:prstGeom>
          <a:ln w="15240">
            <a:solidFill>
              <a:srgbClr val="FFC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33" name="矩形: 圆角 685"/>
          <p:cNvSpPr/>
          <p:nvPr>
            <p:custDataLst>
              <p:tags r:id="rId125"/>
            </p:custDataLst>
          </p:nvPr>
        </p:nvSpPr>
        <p:spPr>
          <a:xfrm>
            <a:off x="6581775" y="2096768"/>
            <a:ext cx="792000" cy="252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55" tIns="45428" rIns="90855" bIns="45428" rtlCol="0" anchor="ctr"/>
          <a:p>
            <a:pPr algn="ctr"/>
            <a:r>
              <a:rPr lang="zh-CN" altLang="en-US" sz="1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Microsoft YaHei Bold" panose="020B0502040204020203" charset="-122"/>
                <a:ea typeface="Microsoft YaHei Bold" panose="020B0502040204020203" charset="-122"/>
              </a:rPr>
              <a:t>故障管理</a:t>
            </a:r>
            <a:endParaRPr lang="zh-CN" altLang="en-US" sz="1000" b="1" dirty="0">
              <a:solidFill>
                <a:schemeClr val="tx1">
                  <a:lumMod val="85000"/>
                  <a:lumOff val="15000"/>
                </a:schemeClr>
              </a:solidFill>
              <a:latin typeface="Microsoft YaHei Bold" panose="020B0502040204020203" charset="-122"/>
              <a:ea typeface="Microsoft YaHei Bold" panose="020B0502040204020203" charset="-122"/>
            </a:endParaRPr>
          </a:p>
        </p:txBody>
      </p:sp>
      <p:grpSp>
        <p:nvGrpSpPr>
          <p:cNvPr id="338" name="组合 337"/>
          <p:cNvGrpSpPr>
            <a:grpSpLocks noChangeAspect="1"/>
          </p:cNvGrpSpPr>
          <p:nvPr/>
        </p:nvGrpSpPr>
        <p:grpSpPr>
          <a:xfrm>
            <a:off x="6851015" y="2642868"/>
            <a:ext cx="792000" cy="672170"/>
            <a:chOff x="3141" y="2418"/>
            <a:chExt cx="1692" cy="1436"/>
          </a:xfrm>
        </p:grpSpPr>
        <p:sp>
          <p:nvSpPr>
            <p:cNvPr id="334" name="等腰三角形 333"/>
            <p:cNvSpPr/>
            <p:nvPr>
              <p:custDataLst>
                <p:tags r:id="rId126"/>
              </p:custDataLst>
            </p:nvPr>
          </p:nvSpPr>
          <p:spPr>
            <a:xfrm>
              <a:off x="3143" y="3151"/>
              <a:ext cx="262" cy="225"/>
            </a:xfrm>
            <a:prstGeom prst="triangle">
              <a:avLst>
                <a:gd name="adj" fmla="val 100000"/>
              </a:avLst>
            </a:prstGeom>
            <a:solidFill>
              <a:srgbClr val="F19937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335" name="等腰三角形 334"/>
            <p:cNvSpPr/>
            <p:nvPr>
              <p:custDataLst>
                <p:tags r:id="rId127"/>
              </p:custDataLst>
            </p:nvPr>
          </p:nvSpPr>
          <p:spPr>
            <a:xfrm flipH="1">
              <a:off x="4570" y="3151"/>
              <a:ext cx="262" cy="225"/>
            </a:xfrm>
            <a:prstGeom prst="triangle">
              <a:avLst>
                <a:gd name="adj" fmla="val 100000"/>
              </a:avLst>
            </a:prstGeom>
            <a:solidFill>
              <a:srgbClr val="F19937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pic>
          <p:nvPicPr>
            <p:cNvPr id="336" name="图片 335" descr="/Users/edy/Desktop/图片6.png图片6"/>
            <p:cNvPicPr/>
            <p:nvPr>
              <p:custDataLst>
                <p:tags r:id="rId128"/>
              </p:custDataLst>
            </p:nvPr>
          </p:nvPicPr>
          <p:blipFill rotWithShape="1">
            <a:blip r:embed="rId129"/>
            <a:srcRect t="78" b="78"/>
            <a:stretch>
              <a:fillRect/>
            </a:stretch>
          </p:blipFill>
          <p:spPr>
            <a:xfrm>
              <a:off x="3348" y="2418"/>
              <a:ext cx="1280" cy="1284"/>
            </a:xfrm>
            <a:prstGeom prst="ellipse">
              <a:avLst/>
            </a:prstGeom>
            <a:ln w="31750">
              <a:solidFill>
                <a:srgbClr val="FFC000"/>
              </a:solidFill>
            </a:ln>
          </p:spPr>
        </p:pic>
        <p:sp>
          <p:nvSpPr>
            <p:cNvPr id="337" name="矩形: 圆角 40"/>
            <p:cNvSpPr/>
            <p:nvPr>
              <p:custDataLst>
                <p:tags r:id="rId130"/>
              </p:custDataLst>
            </p:nvPr>
          </p:nvSpPr>
          <p:spPr>
            <a:xfrm>
              <a:off x="3141" y="3359"/>
              <a:ext cx="1692" cy="495"/>
            </a:xfrm>
            <a:prstGeom prst="roundRect">
              <a:avLst>
                <a:gd name="adj" fmla="val 10294"/>
              </a:avLst>
            </a:prstGeom>
            <a:solidFill>
              <a:srgbClr val="FFC000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755" tIns="49378" rIns="98755" bIns="49378" rtlCol="0" anchor="ctr"/>
            <a:p>
              <a:pPr algn="ctr"/>
              <a:r>
                <a:rPr lang="zh-CN" altLang="en-US" sz="900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微软雅黑" panose="020B0502040204020203" charset="-122"/>
                  <a:ea typeface="微软雅黑" panose="020B0502040204020203" charset="-122"/>
                </a:rPr>
                <a:t>智能助理</a:t>
              </a:r>
              <a:endParaRPr lang="zh-CN" altLang="en-US" sz="12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sp>
        <p:nvSpPr>
          <p:cNvPr id="339" name="文本框 338"/>
          <p:cNvSpPr txBox="1"/>
          <p:nvPr/>
        </p:nvSpPr>
        <p:spPr>
          <a:xfrm>
            <a:off x="6116320" y="2371723"/>
            <a:ext cx="70866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800">
                <a:solidFill>
                  <a:srgbClr val="F19937"/>
                </a:solidFill>
                <a:latin typeface="微软雅黑" panose="020B0502040204020203" charset="-122"/>
                <a:ea typeface="微软雅黑" panose="020B0502040204020203" charset="-122"/>
              </a:rPr>
              <a:t>告警抑制</a:t>
            </a:r>
            <a:endParaRPr lang="zh-CN" altLang="en-US" sz="800">
              <a:solidFill>
                <a:srgbClr val="F19937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cxnSp>
        <p:nvCxnSpPr>
          <p:cNvPr id="340" name="直接箭头连接符 339"/>
          <p:cNvCxnSpPr>
            <a:stCxn id="299" idx="0"/>
            <a:endCxn id="337" idx="2"/>
          </p:cNvCxnSpPr>
          <p:nvPr>
            <p:custDataLst>
              <p:tags r:id="rId131"/>
            </p:custDataLst>
          </p:nvPr>
        </p:nvCxnSpPr>
        <p:spPr>
          <a:xfrm flipH="1" flipV="1">
            <a:off x="7247255" y="3315335"/>
            <a:ext cx="8890" cy="168275"/>
          </a:xfrm>
          <a:prstGeom prst="straightConnector1">
            <a:avLst/>
          </a:prstGeom>
          <a:ln w="15240">
            <a:solidFill>
              <a:srgbClr val="FFC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1" name="直接箭头连接符 340"/>
          <p:cNvCxnSpPr/>
          <p:nvPr>
            <p:custDataLst>
              <p:tags r:id="rId132"/>
            </p:custDataLst>
          </p:nvPr>
        </p:nvCxnSpPr>
        <p:spPr>
          <a:xfrm flipV="1">
            <a:off x="7247890" y="2348863"/>
            <a:ext cx="0" cy="294005"/>
          </a:xfrm>
          <a:prstGeom prst="straightConnector1">
            <a:avLst/>
          </a:prstGeom>
          <a:ln w="15240">
            <a:solidFill>
              <a:srgbClr val="FFC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2" name="直接箭头连接符 341"/>
          <p:cNvCxnSpPr>
            <a:stCxn id="333" idx="3"/>
            <a:endCxn id="316" idx="2"/>
          </p:cNvCxnSpPr>
          <p:nvPr>
            <p:custDataLst>
              <p:tags r:id="rId133"/>
            </p:custDataLst>
          </p:nvPr>
        </p:nvCxnSpPr>
        <p:spPr>
          <a:xfrm>
            <a:off x="7373620" y="2223135"/>
            <a:ext cx="963295" cy="2540"/>
          </a:xfrm>
          <a:prstGeom prst="straightConnector1">
            <a:avLst/>
          </a:prstGeom>
          <a:ln w="15240">
            <a:solidFill>
              <a:schemeClr val="accent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3" name="肘形连接符 342"/>
          <p:cNvCxnSpPr>
            <a:endCxn id="316" idx="2"/>
          </p:cNvCxnSpPr>
          <p:nvPr/>
        </p:nvCxnSpPr>
        <p:spPr>
          <a:xfrm flipV="1">
            <a:off x="7547610" y="2225857"/>
            <a:ext cx="789516" cy="718001"/>
          </a:xfrm>
          <a:prstGeom prst="bentConnector3">
            <a:avLst>
              <a:gd name="adj1" fmla="val 34195"/>
            </a:avLst>
          </a:prstGeom>
          <a:ln w="15240">
            <a:solidFill>
              <a:schemeClr val="accent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44" name="矩形: 圆角 685"/>
          <p:cNvSpPr txBox="1"/>
          <p:nvPr>
            <p:custDataLst>
              <p:tags r:id="rId134"/>
            </p:custDataLst>
          </p:nvPr>
        </p:nvSpPr>
        <p:spPr>
          <a:xfrm>
            <a:off x="7480300" y="2463798"/>
            <a:ext cx="565150" cy="215900"/>
          </a:xfrm>
          <a:prstGeom prst="roundRect">
            <a:avLst>
              <a:gd name="adj" fmla="val 50000"/>
            </a:avLst>
          </a:prstGeom>
          <a:solidFill>
            <a:srgbClr val="FBEFCF"/>
          </a:solidFill>
          <a:ln>
            <a:solidFill>
              <a:srgbClr val="FFC000"/>
            </a:solidFill>
            <a:prstDash val="dash"/>
          </a:ln>
        </p:spPr>
        <p:txBody>
          <a:bodyPr wrap="square" lIns="91440" tIns="45720" rIns="91440" bIns="45720" rtlCol="0" anchor="t">
            <a:noAutofit/>
          </a:bodyPr>
          <a:p>
            <a:pPr lvl="0" algn="ctr">
              <a:buClrTx/>
              <a:buSzTx/>
              <a:buFontTx/>
            </a:pPr>
            <a:endParaRPr lang="zh-CN" altLang="en-US" sz="700">
              <a:solidFill>
                <a:srgbClr val="FFC000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345" name="文本框 344"/>
          <p:cNvSpPr txBox="1"/>
          <p:nvPr/>
        </p:nvSpPr>
        <p:spPr>
          <a:xfrm>
            <a:off x="7460615" y="2462528"/>
            <a:ext cx="641350" cy="23114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800">
                <a:solidFill>
                  <a:srgbClr val="FFC000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人机协作</a:t>
            </a:r>
            <a:endParaRPr lang="zh-CN" altLang="en-US" sz="800">
              <a:solidFill>
                <a:srgbClr val="FFC000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351" name="任意多边形: 形状 494"/>
          <p:cNvSpPr/>
          <p:nvPr>
            <p:custDataLst>
              <p:tags r:id="rId135"/>
            </p:custDataLst>
          </p:nvPr>
        </p:nvSpPr>
        <p:spPr>
          <a:xfrm rot="5400000">
            <a:off x="6250305" y="4604383"/>
            <a:ext cx="683895" cy="503555"/>
          </a:xfrm>
          <a:custGeom>
            <a:avLst/>
            <a:gdLst>
              <a:gd name="connsiteX0" fmla="*/ 202633 w 416172"/>
              <a:gd name="connsiteY0" fmla="*/ 0 h 485927"/>
              <a:gd name="connsiteX1" fmla="*/ 374083 w 416172"/>
              <a:gd name="connsiteY1" fmla="*/ 157551 h 485927"/>
              <a:gd name="connsiteX2" fmla="*/ 294275 w 416172"/>
              <a:gd name="connsiteY2" fmla="*/ 157551 h 485927"/>
              <a:gd name="connsiteX3" fmla="*/ 306015 w 416172"/>
              <a:gd name="connsiteY3" fmla="*/ 222549 h 485927"/>
              <a:gd name="connsiteX4" fmla="*/ 416172 w 416172"/>
              <a:gd name="connsiteY4" fmla="*/ 485927 h 485927"/>
              <a:gd name="connsiteX5" fmla="*/ 0 w 416172"/>
              <a:gd name="connsiteY5" fmla="*/ 485927 h 485927"/>
              <a:gd name="connsiteX6" fmla="*/ 112166 w 416172"/>
              <a:gd name="connsiteY6" fmla="*/ 219870 h 485927"/>
              <a:gd name="connsiteX7" fmla="*/ 122329 w 416172"/>
              <a:gd name="connsiteY7" fmla="*/ 157551 h 485927"/>
              <a:gd name="connsiteX8" fmla="*/ 31183 w 416172"/>
              <a:gd name="connsiteY8" fmla="*/ 157551 h 485927"/>
              <a:gd name="connsiteX9" fmla="*/ 202633 w 416172"/>
              <a:gd name="connsiteY9" fmla="*/ 0 h 485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16172" h="485927">
                <a:moveTo>
                  <a:pt x="202633" y="0"/>
                </a:moveTo>
                <a:cubicBezTo>
                  <a:pt x="238352" y="59661"/>
                  <a:pt x="269308" y="105034"/>
                  <a:pt x="374083" y="157551"/>
                </a:cubicBezTo>
                <a:lnTo>
                  <a:pt x="294275" y="157551"/>
                </a:lnTo>
                <a:lnTo>
                  <a:pt x="306015" y="222549"/>
                </a:lnTo>
                <a:cubicBezTo>
                  <a:pt x="326661" y="313020"/>
                  <a:pt x="361370" y="404832"/>
                  <a:pt x="416172" y="485927"/>
                </a:cubicBezTo>
                <a:lnTo>
                  <a:pt x="0" y="485927"/>
                </a:lnTo>
                <a:cubicBezTo>
                  <a:pt x="54801" y="401260"/>
                  <a:pt x="92191" y="308555"/>
                  <a:pt x="112166" y="219870"/>
                </a:cubicBezTo>
                <a:lnTo>
                  <a:pt x="122329" y="157551"/>
                </a:lnTo>
                <a:lnTo>
                  <a:pt x="31183" y="157551"/>
                </a:lnTo>
                <a:cubicBezTo>
                  <a:pt x="131195" y="107415"/>
                  <a:pt x="181202" y="45373"/>
                  <a:pt x="202633" y="0"/>
                </a:cubicBezTo>
                <a:close/>
              </a:path>
            </a:pathLst>
          </a:custGeom>
          <a:gradFill flip="none" rotWithShape="1">
            <a:gsLst>
              <a:gs pos="0">
                <a:srgbClr val="FFC000">
                  <a:alpha val="100000"/>
                </a:srgbClr>
              </a:gs>
              <a:gs pos="100000">
                <a:srgbClr val="FFC000">
                  <a:alpha val="2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latin typeface="微软雅黑" panose="020B0502040204020203" charset="-122"/>
              <a:ea typeface="微软雅黑" panose="020B0502040204020203" charset="-122"/>
            </a:endParaRPr>
          </a:p>
        </p:txBody>
      </p:sp>
      <p:grpSp>
        <p:nvGrpSpPr>
          <p:cNvPr id="350" name="组合 349"/>
          <p:cNvGrpSpPr>
            <a:grpSpLocks noChangeAspect="1"/>
          </p:cNvGrpSpPr>
          <p:nvPr/>
        </p:nvGrpSpPr>
        <p:grpSpPr>
          <a:xfrm>
            <a:off x="5825490" y="4537073"/>
            <a:ext cx="756000" cy="641617"/>
            <a:chOff x="9288" y="7396"/>
            <a:chExt cx="1692" cy="1436"/>
          </a:xfrm>
        </p:grpSpPr>
        <p:sp>
          <p:nvSpPr>
            <p:cNvPr id="346" name="等腰三角形 345"/>
            <p:cNvSpPr/>
            <p:nvPr>
              <p:custDataLst>
                <p:tags r:id="rId136"/>
              </p:custDataLst>
            </p:nvPr>
          </p:nvSpPr>
          <p:spPr>
            <a:xfrm>
              <a:off x="9290" y="8129"/>
              <a:ext cx="262" cy="225"/>
            </a:xfrm>
            <a:prstGeom prst="triangle">
              <a:avLst>
                <a:gd name="adj" fmla="val 100000"/>
              </a:avLst>
            </a:prstGeom>
            <a:solidFill>
              <a:srgbClr val="F19937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347" name="等腰三角形 346"/>
            <p:cNvSpPr/>
            <p:nvPr>
              <p:custDataLst>
                <p:tags r:id="rId137"/>
              </p:custDataLst>
            </p:nvPr>
          </p:nvSpPr>
          <p:spPr>
            <a:xfrm flipH="1">
              <a:off x="10717" y="8129"/>
              <a:ext cx="262" cy="225"/>
            </a:xfrm>
            <a:prstGeom prst="triangle">
              <a:avLst>
                <a:gd name="adj" fmla="val 100000"/>
              </a:avLst>
            </a:prstGeom>
            <a:solidFill>
              <a:srgbClr val="F19937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pic>
          <p:nvPicPr>
            <p:cNvPr id="348" name="图片 347" descr="/Users/luxinghai/Downloads/生成客户图片 (1).png生成客户图片 (1)"/>
            <p:cNvPicPr>
              <a:picLocks noChangeAspect="1"/>
            </p:cNvPicPr>
            <p:nvPr>
              <p:custDataLst>
                <p:tags r:id="rId138"/>
              </p:custDataLst>
            </p:nvPr>
          </p:nvPicPr>
          <p:blipFill rotWithShape="1">
            <a:blip r:embed="rId139"/>
            <a:srcRect l="78" r="78"/>
            <a:stretch>
              <a:fillRect/>
            </a:stretch>
          </p:blipFill>
          <p:spPr>
            <a:xfrm flipH="1">
              <a:off x="9495" y="7396"/>
              <a:ext cx="1280" cy="1284"/>
            </a:xfrm>
            <a:prstGeom prst="ellipse">
              <a:avLst/>
            </a:prstGeom>
            <a:ln w="31750">
              <a:solidFill>
                <a:srgbClr val="FFC000"/>
              </a:solidFill>
            </a:ln>
          </p:spPr>
        </p:pic>
        <p:sp>
          <p:nvSpPr>
            <p:cNvPr id="349" name="矩形: 圆角 40"/>
            <p:cNvSpPr/>
            <p:nvPr>
              <p:custDataLst>
                <p:tags r:id="rId140"/>
              </p:custDataLst>
            </p:nvPr>
          </p:nvSpPr>
          <p:spPr>
            <a:xfrm>
              <a:off x="9288" y="8337"/>
              <a:ext cx="1692" cy="495"/>
            </a:xfrm>
            <a:prstGeom prst="roundRect">
              <a:avLst>
                <a:gd name="adj" fmla="val 10294"/>
              </a:avLst>
            </a:prstGeom>
            <a:solidFill>
              <a:srgbClr val="FFC000"/>
            </a:solidFill>
            <a:ln w="38100">
              <a:noFill/>
            </a:ln>
            <a:effectLst>
              <a:outerShdw blurRad="50800" dist="50800" dir="5400000" algn="t" rotWithShape="0">
                <a:srgbClr val="FFC000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755" tIns="49378" rIns="98755" bIns="49378" rtlCol="0" anchor="ctr"/>
            <a:p>
              <a:pPr algn="ctr"/>
              <a:r>
                <a:rPr lang="zh-CN" altLang="en-US" sz="900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微软雅黑" panose="020B0502040204020203" charset="-122"/>
                  <a:ea typeface="微软雅黑" panose="020B0502040204020203" charset="-122"/>
                </a:rPr>
                <a:t>用户</a:t>
              </a:r>
              <a:endParaRPr lang="zh-CN" altLang="en-US" sz="9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sp>
        <p:nvSpPr>
          <p:cNvPr id="354" name="矩形: 圆角 685"/>
          <p:cNvSpPr/>
          <p:nvPr>
            <p:custDataLst>
              <p:tags r:id="rId141"/>
            </p:custDataLst>
          </p:nvPr>
        </p:nvSpPr>
        <p:spPr>
          <a:xfrm>
            <a:off x="7144385" y="4691378"/>
            <a:ext cx="612000" cy="18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55" tIns="45428" rIns="90855" bIns="45428" rtlCol="0" anchor="ctr"/>
          <a:p>
            <a:pPr algn="ctr"/>
            <a:r>
              <a:rPr lang="zh-CN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2040204020203" charset="-122"/>
                <a:ea typeface="微软雅黑" panose="020B0502040204020203" charset="-122"/>
              </a:rPr>
              <a:t>服务目录</a:t>
            </a:r>
            <a:endParaRPr lang="zh-CN" altLang="en-US" sz="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355" name="矩形: 圆角 685"/>
          <p:cNvSpPr/>
          <p:nvPr>
            <p:custDataLst>
              <p:tags r:id="rId142"/>
            </p:custDataLst>
          </p:nvPr>
        </p:nvSpPr>
        <p:spPr>
          <a:xfrm>
            <a:off x="7144385" y="4921248"/>
            <a:ext cx="612000" cy="1800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55" tIns="45428" rIns="90855" bIns="45428" rtlCol="0" anchor="ctr"/>
          <a:p>
            <a:pPr algn="ctr"/>
            <a:r>
              <a:rPr lang="zh-CN" altLang="en-US" sz="7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2040204020203" charset="-122"/>
                <a:ea typeface="微软雅黑" panose="020B0502040204020203" charset="-122"/>
              </a:rPr>
              <a:t>知识库</a:t>
            </a:r>
            <a:endParaRPr lang="zh-CN" altLang="en-US" sz="7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grpSp>
        <p:nvGrpSpPr>
          <p:cNvPr id="357" name="组合 356"/>
          <p:cNvGrpSpPr/>
          <p:nvPr/>
        </p:nvGrpSpPr>
        <p:grpSpPr>
          <a:xfrm>
            <a:off x="6827520" y="4321808"/>
            <a:ext cx="358140" cy="1155700"/>
            <a:chOff x="10988" y="7777"/>
            <a:chExt cx="720" cy="2450"/>
          </a:xfrm>
        </p:grpSpPr>
        <p:sp>
          <p:nvSpPr>
            <p:cNvPr id="352" name="梯形 351"/>
            <p:cNvSpPr/>
            <p:nvPr>
              <p:custDataLst>
                <p:tags r:id="rId143"/>
              </p:custDataLst>
            </p:nvPr>
          </p:nvSpPr>
          <p:spPr>
            <a:xfrm rot="16200000" flipH="1" flipV="1">
              <a:off x="10124" y="8782"/>
              <a:ext cx="2449" cy="442"/>
            </a:xfrm>
            <a:prstGeom prst="trapezoid">
              <a:avLst>
                <a:gd name="adj" fmla="val 119447"/>
              </a:avLst>
            </a:prstGeom>
            <a:solidFill>
              <a:schemeClr val="bg1">
                <a:alpha val="78000"/>
              </a:schemeClr>
            </a:solidFill>
            <a:ln w="12700">
              <a:solidFill>
                <a:srgbClr val="FFC000"/>
              </a:solidFill>
            </a:ln>
            <a:effectLst>
              <a:outerShdw blurRad="411480" dist="123444" dir="5400000" sx="108000" sy="108000" algn="ctr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755" tIns="49378" rIns="98755" bIns="49378" rtlCol="0" anchor="ctr"/>
            <a:p>
              <a:pPr algn="ctr"/>
              <a:endParaRPr lang="zh-CN" altLang="en-US" sz="16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353" name="矩形 352"/>
            <p:cNvSpPr/>
            <p:nvPr>
              <p:custDataLst>
                <p:tags r:id="rId144"/>
              </p:custDataLst>
            </p:nvPr>
          </p:nvSpPr>
          <p:spPr>
            <a:xfrm rot="16200000" flipH="1" flipV="1">
              <a:off x="9833" y="8932"/>
              <a:ext cx="2449" cy="139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400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356" name="文本框 355"/>
            <p:cNvSpPr txBox="1"/>
            <p:nvPr>
              <p:custDataLst>
                <p:tags r:id="rId145"/>
              </p:custDataLst>
            </p:nvPr>
          </p:nvSpPr>
          <p:spPr>
            <a:xfrm>
              <a:off x="11066" y="8233"/>
              <a:ext cx="642" cy="153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r>
                <a:rPr lang="zh-CN" altLang="en-US" sz="1000" b="1">
                  <a:solidFill>
                    <a:srgbClr val="F19937"/>
                  </a:solidFill>
                  <a:latin typeface="微软雅黑" panose="020B0502040204020203" charset="-122"/>
                  <a:ea typeface="微软雅黑" panose="020B0502040204020203" charset="-122"/>
                </a:rPr>
                <a:t>服务门户</a:t>
              </a:r>
              <a:endParaRPr lang="zh-CN" altLang="en-US" sz="1000" b="1">
                <a:solidFill>
                  <a:srgbClr val="F19937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cxnSp>
        <p:nvCxnSpPr>
          <p:cNvPr id="358" name="直接箭头连接符 357"/>
          <p:cNvCxnSpPr>
            <a:stCxn id="323" idx="2"/>
            <a:endCxn id="326" idx="0"/>
          </p:cNvCxnSpPr>
          <p:nvPr>
            <p:custDataLst>
              <p:tags r:id="rId146"/>
            </p:custDataLst>
          </p:nvPr>
        </p:nvCxnSpPr>
        <p:spPr>
          <a:xfrm>
            <a:off x="8704580" y="5023485"/>
            <a:ext cx="0" cy="275590"/>
          </a:xfrm>
          <a:prstGeom prst="straightConnector1">
            <a:avLst/>
          </a:prstGeom>
          <a:ln w="15240">
            <a:solidFill>
              <a:schemeClr val="accent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9" name="直接箭头连接符 358"/>
          <p:cNvCxnSpPr/>
          <p:nvPr>
            <p:custDataLst>
              <p:tags r:id="rId147"/>
            </p:custDataLst>
          </p:nvPr>
        </p:nvCxnSpPr>
        <p:spPr>
          <a:xfrm flipV="1">
            <a:off x="7007225" y="3942078"/>
            <a:ext cx="0" cy="511810"/>
          </a:xfrm>
          <a:prstGeom prst="straightConnector1">
            <a:avLst/>
          </a:prstGeom>
          <a:ln w="15240">
            <a:solidFill>
              <a:srgbClr val="FFC00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60" name="文本框 359"/>
          <p:cNvSpPr txBox="1"/>
          <p:nvPr/>
        </p:nvSpPr>
        <p:spPr>
          <a:xfrm>
            <a:off x="6118860" y="3271518"/>
            <a:ext cx="70866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800">
                <a:solidFill>
                  <a:srgbClr val="F19937"/>
                </a:solidFill>
                <a:latin typeface="微软雅黑" panose="020B0502040204020203" charset="-122"/>
                <a:ea typeface="微软雅黑" panose="020B0502040204020203" charset="-122"/>
              </a:rPr>
              <a:t>自动监测</a:t>
            </a:r>
            <a:endParaRPr lang="zh-CN" altLang="en-US" sz="800">
              <a:solidFill>
                <a:srgbClr val="F19937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grpSp>
        <p:nvGrpSpPr>
          <p:cNvPr id="365" name="组合 364"/>
          <p:cNvGrpSpPr>
            <a:grpSpLocks noChangeAspect="1"/>
          </p:cNvGrpSpPr>
          <p:nvPr/>
        </p:nvGrpSpPr>
        <p:grpSpPr>
          <a:xfrm>
            <a:off x="9591675" y="4794248"/>
            <a:ext cx="900000" cy="763830"/>
            <a:chOff x="15205" y="6861"/>
            <a:chExt cx="1692" cy="1436"/>
          </a:xfrm>
        </p:grpSpPr>
        <p:sp>
          <p:nvSpPr>
            <p:cNvPr id="361" name="等腰三角形 360"/>
            <p:cNvSpPr/>
            <p:nvPr>
              <p:custDataLst>
                <p:tags r:id="rId148"/>
              </p:custDataLst>
            </p:nvPr>
          </p:nvSpPr>
          <p:spPr>
            <a:xfrm>
              <a:off x="15207" y="7594"/>
              <a:ext cx="262" cy="225"/>
            </a:xfrm>
            <a:prstGeom prst="triangle">
              <a:avLst>
                <a:gd name="adj" fmla="val 100000"/>
              </a:avLst>
            </a:prstGeom>
            <a:solidFill>
              <a:srgbClr val="00B050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362" name="等腰三角形 361"/>
            <p:cNvSpPr/>
            <p:nvPr>
              <p:custDataLst>
                <p:tags r:id="rId149"/>
              </p:custDataLst>
            </p:nvPr>
          </p:nvSpPr>
          <p:spPr>
            <a:xfrm flipH="1">
              <a:off x="16634" y="7594"/>
              <a:ext cx="262" cy="225"/>
            </a:xfrm>
            <a:prstGeom prst="triangle">
              <a:avLst>
                <a:gd name="adj" fmla="val 100000"/>
              </a:avLst>
            </a:prstGeom>
            <a:solidFill>
              <a:srgbClr val="00B050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pic>
          <p:nvPicPr>
            <p:cNvPr id="363" name="图片 362" descr="/Users/edy/Desktop/图片4.png图片4"/>
            <p:cNvPicPr>
              <a:picLocks noChangeAspect="1"/>
            </p:cNvPicPr>
            <p:nvPr>
              <p:custDataLst>
                <p:tags r:id="rId150"/>
              </p:custDataLst>
            </p:nvPr>
          </p:nvPicPr>
          <p:blipFill rotWithShape="1">
            <a:blip r:embed="rId151"/>
            <a:srcRect t="78" b="155"/>
            <a:stretch>
              <a:fillRect/>
            </a:stretch>
          </p:blipFill>
          <p:spPr>
            <a:xfrm>
              <a:off x="15412" y="6861"/>
              <a:ext cx="1280" cy="1284"/>
            </a:xfrm>
            <a:prstGeom prst="ellipse">
              <a:avLst/>
            </a:prstGeom>
            <a:ln w="31750">
              <a:solidFill>
                <a:srgbClr val="4CAF50"/>
              </a:solidFill>
            </a:ln>
          </p:spPr>
        </p:pic>
        <p:sp>
          <p:nvSpPr>
            <p:cNvPr id="364" name="矩形: 圆角 40"/>
            <p:cNvSpPr/>
            <p:nvPr>
              <p:custDataLst>
                <p:tags r:id="rId152"/>
              </p:custDataLst>
            </p:nvPr>
          </p:nvSpPr>
          <p:spPr>
            <a:xfrm>
              <a:off x="15205" y="7802"/>
              <a:ext cx="1692" cy="495"/>
            </a:xfrm>
            <a:prstGeom prst="roundRect">
              <a:avLst>
                <a:gd name="adj" fmla="val 10294"/>
              </a:avLst>
            </a:prstGeom>
            <a:solidFill>
              <a:srgbClr val="4CAF50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755" tIns="49378" rIns="98755" bIns="49378" rtlCol="0" anchor="ctr"/>
            <a:p>
              <a:pPr algn="ctr"/>
              <a:r>
                <a:rPr lang="zh-CN" altLang="en-US" sz="1200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微软雅黑" panose="020B0502040204020203" charset="-122"/>
                  <a:ea typeface="微软雅黑" panose="020B0502040204020203" charset="-122"/>
                </a:rPr>
                <a:t>变更经理</a:t>
              </a:r>
              <a:endParaRPr lang="zh-CN" altLang="en-US" sz="12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cxnSp>
        <p:nvCxnSpPr>
          <p:cNvPr id="366" name="直接箭头连接符 365"/>
          <p:cNvCxnSpPr/>
          <p:nvPr>
            <p:custDataLst>
              <p:tags r:id="rId153"/>
            </p:custDataLst>
          </p:nvPr>
        </p:nvCxnSpPr>
        <p:spPr>
          <a:xfrm>
            <a:off x="9231630" y="5339078"/>
            <a:ext cx="532765" cy="1270"/>
          </a:xfrm>
          <a:prstGeom prst="straightConnector1">
            <a:avLst/>
          </a:prstGeom>
          <a:ln w="15240">
            <a:solidFill>
              <a:srgbClr val="4CAF5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69" name="矩形: 圆角 685"/>
          <p:cNvSpPr/>
          <p:nvPr>
            <p:custDataLst>
              <p:tags r:id="rId154"/>
            </p:custDataLst>
          </p:nvPr>
        </p:nvSpPr>
        <p:spPr>
          <a:xfrm>
            <a:off x="10933430" y="4572343"/>
            <a:ext cx="936000" cy="4318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855" tIns="45428" rIns="90855" bIns="4542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协作</a:t>
            </a:r>
            <a:r>
              <a:rPr lang="zh-CN" altLang="en-US" sz="1000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&amp;</a:t>
            </a:r>
            <a:endParaRPr lang="zh-CN" altLang="en-US" sz="1000" dirty="0">
              <a:solidFill>
                <a:schemeClr val="bg1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问题诊断</a:t>
            </a:r>
            <a:endParaRPr lang="zh-CN" altLang="en-US" sz="1000" dirty="0">
              <a:solidFill>
                <a:schemeClr val="bg1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370" name="矩形: 圆角 685"/>
          <p:cNvSpPr/>
          <p:nvPr>
            <p:custDataLst>
              <p:tags r:id="rId155"/>
            </p:custDataLst>
          </p:nvPr>
        </p:nvSpPr>
        <p:spPr>
          <a:xfrm>
            <a:off x="10933430" y="4066248"/>
            <a:ext cx="936000" cy="287655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855" tIns="45428" rIns="90855" bIns="4542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CI/CD</a:t>
            </a:r>
            <a:endParaRPr lang="zh-CN" altLang="en-US" sz="1000" dirty="0">
              <a:solidFill>
                <a:schemeClr val="bg1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371" name="矩形: 圆角 685"/>
          <p:cNvSpPr/>
          <p:nvPr>
            <p:custDataLst>
              <p:tags r:id="rId156"/>
            </p:custDataLst>
          </p:nvPr>
        </p:nvSpPr>
        <p:spPr>
          <a:xfrm>
            <a:off x="10933430" y="3054058"/>
            <a:ext cx="936000" cy="287655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855" tIns="45428" rIns="90855" bIns="4542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问题修复</a:t>
            </a:r>
            <a:endParaRPr lang="zh-CN" altLang="en-US" sz="1000" dirty="0">
              <a:solidFill>
                <a:schemeClr val="bg1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372" name="矩形: 圆角 685"/>
          <p:cNvSpPr/>
          <p:nvPr>
            <p:custDataLst>
              <p:tags r:id="rId157"/>
            </p:custDataLst>
          </p:nvPr>
        </p:nvSpPr>
        <p:spPr>
          <a:xfrm>
            <a:off x="10933430" y="2547618"/>
            <a:ext cx="936000" cy="288000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855" tIns="45428" rIns="90855" bIns="4542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故障恢复</a:t>
            </a:r>
            <a:endParaRPr lang="zh-CN" altLang="en-US" sz="1000" dirty="0">
              <a:solidFill>
                <a:schemeClr val="bg1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374" name="矩形: 圆角 685"/>
          <p:cNvSpPr/>
          <p:nvPr>
            <p:custDataLst>
              <p:tags r:id="rId158"/>
            </p:custDataLst>
          </p:nvPr>
        </p:nvSpPr>
        <p:spPr>
          <a:xfrm>
            <a:off x="10933430" y="3560153"/>
            <a:ext cx="936000" cy="287655"/>
          </a:xfrm>
          <a:prstGeom prst="roundRect">
            <a:avLst>
              <a:gd name="adj" fmla="val 50000"/>
            </a:avLst>
          </a:prstGeom>
          <a:solidFill>
            <a:srgbClr val="4CAF5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855" tIns="45428" rIns="90855" bIns="4542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变更管理</a:t>
            </a:r>
            <a:endParaRPr lang="zh-CN" altLang="en-US" sz="1000" dirty="0">
              <a:solidFill>
                <a:schemeClr val="bg1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cxnSp>
        <p:nvCxnSpPr>
          <p:cNvPr id="375" name="直接箭头连接符 374"/>
          <p:cNvCxnSpPr>
            <a:stCxn id="301" idx="3"/>
            <a:endCxn id="374" idx="1"/>
          </p:cNvCxnSpPr>
          <p:nvPr>
            <p:custDataLst>
              <p:tags r:id="rId159"/>
            </p:custDataLst>
          </p:nvPr>
        </p:nvCxnSpPr>
        <p:spPr>
          <a:xfrm>
            <a:off x="10765790" y="3698875"/>
            <a:ext cx="167640" cy="5715"/>
          </a:xfrm>
          <a:prstGeom prst="straightConnector1">
            <a:avLst/>
          </a:prstGeom>
          <a:ln w="15240" cap="flat" cmpd="sng" algn="ctr">
            <a:solidFill>
              <a:srgbClr val="4CAF50"/>
            </a:solidFill>
            <a:prstDash val="sysDash"/>
            <a:miter lim="800000"/>
            <a:tailEnd type="none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76" name="任意多边形: 形状 15"/>
          <p:cNvSpPr/>
          <p:nvPr>
            <p:custDataLst>
              <p:tags r:id="rId160"/>
            </p:custDataLst>
          </p:nvPr>
        </p:nvSpPr>
        <p:spPr>
          <a:xfrm>
            <a:off x="10409555" y="3148328"/>
            <a:ext cx="693420" cy="440055"/>
          </a:xfrm>
          <a:custGeom>
            <a:avLst/>
            <a:gdLst>
              <a:gd name="connsiteX0" fmla="*/ 0 w 1047750"/>
              <a:gd name="connsiteY0" fmla="*/ 962025 h 962025"/>
              <a:gd name="connsiteX1" fmla="*/ 409575 w 1047750"/>
              <a:gd name="connsiteY1" fmla="*/ 0 h 962025"/>
              <a:gd name="connsiteX2" fmla="*/ 1047750 w 1047750"/>
              <a:gd name="connsiteY2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7750" h="962025">
                <a:moveTo>
                  <a:pt x="0" y="962025"/>
                </a:moveTo>
                <a:lnTo>
                  <a:pt x="409575" y="0"/>
                </a:lnTo>
                <a:lnTo>
                  <a:pt x="1047750" y="0"/>
                </a:lnTo>
              </a:path>
            </a:pathLst>
          </a:custGeom>
          <a:noFill/>
          <a:ln>
            <a:solidFill>
              <a:srgbClr val="4CAF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n>
                <a:solidFill>
                  <a:srgbClr val="00B050"/>
                </a:solidFill>
              </a:ln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377" name="任意多边形: 形状 15"/>
          <p:cNvSpPr/>
          <p:nvPr>
            <p:custDataLst>
              <p:tags r:id="rId161"/>
            </p:custDataLst>
          </p:nvPr>
        </p:nvSpPr>
        <p:spPr>
          <a:xfrm flipV="1">
            <a:off x="10409555" y="3789043"/>
            <a:ext cx="693420" cy="440055"/>
          </a:xfrm>
          <a:custGeom>
            <a:avLst/>
            <a:gdLst>
              <a:gd name="connsiteX0" fmla="*/ 0 w 1047750"/>
              <a:gd name="connsiteY0" fmla="*/ 962025 h 962025"/>
              <a:gd name="connsiteX1" fmla="*/ 409575 w 1047750"/>
              <a:gd name="connsiteY1" fmla="*/ 0 h 962025"/>
              <a:gd name="connsiteX2" fmla="*/ 1047750 w 1047750"/>
              <a:gd name="connsiteY2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7750" h="962025">
                <a:moveTo>
                  <a:pt x="0" y="962025"/>
                </a:moveTo>
                <a:lnTo>
                  <a:pt x="409575" y="0"/>
                </a:lnTo>
                <a:lnTo>
                  <a:pt x="1047750" y="0"/>
                </a:lnTo>
              </a:path>
            </a:pathLst>
          </a:custGeom>
          <a:noFill/>
          <a:ln>
            <a:solidFill>
              <a:srgbClr val="4CAF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n>
                <a:solidFill>
                  <a:srgbClr val="00B050"/>
                </a:solidFill>
              </a:ln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378" name="任意多边形: 形状 15"/>
          <p:cNvSpPr/>
          <p:nvPr>
            <p:custDataLst>
              <p:tags r:id="rId162"/>
            </p:custDataLst>
          </p:nvPr>
        </p:nvSpPr>
        <p:spPr>
          <a:xfrm>
            <a:off x="10240010" y="2693033"/>
            <a:ext cx="693420" cy="838200"/>
          </a:xfrm>
          <a:custGeom>
            <a:avLst/>
            <a:gdLst>
              <a:gd name="connsiteX0" fmla="*/ 0 w 1047750"/>
              <a:gd name="connsiteY0" fmla="*/ 962025 h 962025"/>
              <a:gd name="connsiteX1" fmla="*/ 409575 w 1047750"/>
              <a:gd name="connsiteY1" fmla="*/ 0 h 962025"/>
              <a:gd name="connsiteX2" fmla="*/ 1047750 w 1047750"/>
              <a:gd name="connsiteY2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7750" h="962025">
                <a:moveTo>
                  <a:pt x="0" y="962025"/>
                </a:moveTo>
                <a:lnTo>
                  <a:pt x="409575" y="0"/>
                </a:lnTo>
                <a:lnTo>
                  <a:pt x="1047750" y="0"/>
                </a:lnTo>
              </a:path>
            </a:pathLst>
          </a:custGeom>
          <a:noFill/>
          <a:ln>
            <a:solidFill>
              <a:srgbClr val="4CAF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n>
                <a:solidFill>
                  <a:srgbClr val="00B050"/>
                </a:solidFill>
              </a:ln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379" name="任意多边形: 形状 15"/>
          <p:cNvSpPr/>
          <p:nvPr>
            <p:custDataLst>
              <p:tags r:id="rId163"/>
            </p:custDataLst>
          </p:nvPr>
        </p:nvSpPr>
        <p:spPr>
          <a:xfrm flipV="1">
            <a:off x="10240010" y="3915408"/>
            <a:ext cx="693420" cy="838200"/>
          </a:xfrm>
          <a:custGeom>
            <a:avLst/>
            <a:gdLst>
              <a:gd name="connsiteX0" fmla="*/ 0 w 1047750"/>
              <a:gd name="connsiteY0" fmla="*/ 962025 h 962025"/>
              <a:gd name="connsiteX1" fmla="*/ 409575 w 1047750"/>
              <a:gd name="connsiteY1" fmla="*/ 0 h 962025"/>
              <a:gd name="connsiteX2" fmla="*/ 1047750 w 1047750"/>
              <a:gd name="connsiteY2" fmla="*/ 0 h 962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47750" h="962025">
                <a:moveTo>
                  <a:pt x="0" y="962025"/>
                </a:moveTo>
                <a:lnTo>
                  <a:pt x="409575" y="0"/>
                </a:lnTo>
                <a:lnTo>
                  <a:pt x="1047750" y="0"/>
                </a:lnTo>
              </a:path>
            </a:pathLst>
          </a:custGeom>
          <a:noFill/>
          <a:ln>
            <a:solidFill>
              <a:srgbClr val="4CAF5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n>
                <a:solidFill>
                  <a:srgbClr val="00B050"/>
                </a:solidFill>
              </a:ln>
              <a:latin typeface="微软雅黑" panose="020B0502040204020203" charset="-122"/>
              <a:ea typeface="微软雅黑" panose="020B0502040204020203" charset="-122"/>
            </a:endParaRPr>
          </a:p>
        </p:txBody>
      </p:sp>
      <p:cxnSp>
        <p:nvCxnSpPr>
          <p:cNvPr id="381" name="肘形连接符 380"/>
          <p:cNvCxnSpPr>
            <a:stCxn id="364" idx="3"/>
            <a:endCxn id="369" idx="2"/>
          </p:cNvCxnSpPr>
          <p:nvPr/>
        </p:nvCxnSpPr>
        <p:spPr>
          <a:xfrm flipV="1">
            <a:off x="10491470" y="5004435"/>
            <a:ext cx="909955" cy="422275"/>
          </a:xfrm>
          <a:prstGeom prst="bentConnector2">
            <a:avLst/>
          </a:prstGeom>
          <a:ln w="15240">
            <a:solidFill>
              <a:srgbClr val="4CAF5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82" name="肘形连接符 381"/>
          <p:cNvCxnSpPr>
            <a:stCxn id="316" idx="6"/>
            <a:endCxn id="372" idx="0"/>
          </p:cNvCxnSpPr>
          <p:nvPr/>
        </p:nvCxnSpPr>
        <p:spPr>
          <a:xfrm>
            <a:off x="9045575" y="2225675"/>
            <a:ext cx="2355850" cy="321945"/>
          </a:xfrm>
          <a:prstGeom prst="bentConnector2">
            <a:avLst/>
          </a:prstGeom>
          <a:ln w="15240">
            <a:solidFill>
              <a:srgbClr val="4CAF50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83" name="文本框 382"/>
          <p:cNvSpPr txBox="1"/>
          <p:nvPr/>
        </p:nvSpPr>
        <p:spPr>
          <a:xfrm>
            <a:off x="9782810" y="2232023"/>
            <a:ext cx="70866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800">
                <a:solidFill>
                  <a:srgbClr val="4CAF50"/>
                </a:solidFill>
                <a:latin typeface="微软雅黑" panose="020B0502040204020203" charset="-122"/>
                <a:ea typeface="微软雅黑" panose="020B0502040204020203" charset="-122"/>
              </a:rPr>
              <a:t>故障处置</a:t>
            </a:r>
            <a:endParaRPr lang="zh-CN" altLang="en-US" sz="800">
              <a:solidFill>
                <a:srgbClr val="4CAF50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384" name="文本框 383"/>
          <p:cNvSpPr txBox="1"/>
          <p:nvPr/>
        </p:nvSpPr>
        <p:spPr>
          <a:xfrm>
            <a:off x="10672445" y="5198108"/>
            <a:ext cx="70866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800">
                <a:solidFill>
                  <a:srgbClr val="4CAF50"/>
                </a:solidFill>
                <a:latin typeface="微软雅黑" panose="020B0502040204020203" charset="-122"/>
                <a:ea typeface="微软雅黑" panose="020B0502040204020203" charset="-122"/>
              </a:rPr>
              <a:t>实施变更</a:t>
            </a:r>
            <a:endParaRPr lang="zh-CN" altLang="en-US" sz="800">
              <a:solidFill>
                <a:srgbClr val="4CAF50"/>
              </a:solidFill>
              <a:latin typeface="微软雅黑" panose="020B0502040204020203" charset="-122"/>
              <a:ea typeface="微软雅黑" panose="020B0502040204020203" charset="-122"/>
            </a:endParaRPr>
          </a:p>
        </p:txBody>
      </p:sp>
      <p:sp>
        <p:nvSpPr>
          <p:cNvPr id="385" name="矩形: 圆角 685"/>
          <p:cNvSpPr/>
          <p:nvPr>
            <p:custDataLst>
              <p:tags r:id="rId164"/>
            </p:custDataLst>
          </p:nvPr>
        </p:nvSpPr>
        <p:spPr>
          <a:xfrm>
            <a:off x="7358380" y="6068693"/>
            <a:ext cx="1188000" cy="290195"/>
          </a:xfrm>
          <a:prstGeom prst="roundRect">
            <a:avLst>
              <a:gd name="adj" fmla="val 50000"/>
            </a:avLst>
          </a:prstGeom>
          <a:solidFill>
            <a:srgbClr val="1759FF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855" tIns="45428" rIns="90855" bIns="4542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实时分析</a:t>
            </a:r>
            <a:endParaRPr lang="zh-CN" altLang="en-US" sz="1000" dirty="0">
              <a:solidFill>
                <a:schemeClr val="bg2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cxnSp>
        <p:nvCxnSpPr>
          <p:cNvPr id="386" name="直接箭头连接符 385"/>
          <p:cNvCxnSpPr>
            <a:stCxn id="394" idx="3"/>
            <a:endCxn id="385" idx="1"/>
          </p:cNvCxnSpPr>
          <p:nvPr/>
        </p:nvCxnSpPr>
        <p:spPr>
          <a:xfrm flipV="1">
            <a:off x="6970395" y="6214110"/>
            <a:ext cx="387985" cy="10795"/>
          </a:xfrm>
          <a:prstGeom prst="straightConnector1">
            <a:avLst/>
          </a:prstGeom>
          <a:ln w="15240">
            <a:solidFill>
              <a:srgbClr val="1759FF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87" name="矩形: 圆角 685"/>
          <p:cNvSpPr/>
          <p:nvPr>
            <p:custDataLst>
              <p:tags r:id="rId165"/>
            </p:custDataLst>
          </p:nvPr>
        </p:nvSpPr>
        <p:spPr>
          <a:xfrm>
            <a:off x="8903970" y="6069328"/>
            <a:ext cx="1188000" cy="290195"/>
          </a:xfrm>
          <a:prstGeom prst="roundRect">
            <a:avLst>
              <a:gd name="adj" fmla="val 50000"/>
            </a:avLst>
          </a:prstGeom>
          <a:solidFill>
            <a:srgbClr val="1759FF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855" tIns="45428" rIns="90855" bIns="4542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效能评价</a:t>
            </a:r>
            <a:endParaRPr lang="zh-CN" altLang="en-US" sz="1000" dirty="0">
              <a:solidFill>
                <a:schemeClr val="bg2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cxnSp>
        <p:nvCxnSpPr>
          <p:cNvPr id="388" name="直接箭头连接符 387"/>
          <p:cNvCxnSpPr>
            <a:stCxn id="385" idx="3"/>
            <a:endCxn id="387" idx="1"/>
          </p:cNvCxnSpPr>
          <p:nvPr>
            <p:custDataLst>
              <p:tags r:id="rId166"/>
            </p:custDataLst>
          </p:nvPr>
        </p:nvCxnSpPr>
        <p:spPr>
          <a:xfrm>
            <a:off x="8546465" y="6214110"/>
            <a:ext cx="357505" cy="635"/>
          </a:xfrm>
          <a:prstGeom prst="straightConnector1">
            <a:avLst/>
          </a:prstGeom>
          <a:ln w="15240">
            <a:solidFill>
              <a:srgbClr val="1759FF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89" name="矩形: 圆角 685"/>
          <p:cNvSpPr/>
          <p:nvPr>
            <p:custDataLst>
              <p:tags r:id="rId167"/>
            </p:custDataLst>
          </p:nvPr>
        </p:nvSpPr>
        <p:spPr>
          <a:xfrm>
            <a:off x="10412730" y="6068693"/>
            <a:ext cx="1188000" cy="290195"/>
          </a:xfrm>
          <a:prstGeom prst="roundRect">
            <a:avLst>
              <a:gd name="adj" fmla="val 50000"/>
            </a:avLst>
          </a:prstGeom>
          <a:solidFill>
            <a:srgbClr val="1759FF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0855" tIns="45428" rIns="90855" bIns="45428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000" dirty="0">
                <a:solidFill>
                  <a:schemeClr val="bg2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IT</a:t>
            </a:r>
            <a:r>
              <a:rPr lang="zh-CN" altLang="en-US" sz="1000" dirty="0">
                <a:solidFill>
                  <a:schemeClr val="bg2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业务价值分析</a:t>
            </a:r>
            <a:endParaRPr lang="zh-CN" altLang="en-US" sz="1000" dirty="0">
              <a:solidFill>
                <a:schemeClr val="bg2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cxnSp>
        <p:nvCxnSpPr>
          <p:cNvPr id="390" name="直接箭头连接符 389"/>
          <p:cNvCxnSpPr>
            <a:stCxn id="387" idx="3"/>
            <a:endCxn id="389" idx="1"/>
          </p:cNvCxnSpPr>
          <p:nvPr>
            <p:custDataLst>
              <p:tags r:id="rId168"/>
            </p:custDataLst>
          </p:nvPr>
        </p:nvCxnSpPr>
        <p:spPr>
          <a:xfrm flipV="1">
            <a:off x="10092055" y="6214110"/>
            <a:ext cx="320675" cy="635"/>
          </a:xfrm>
          <a:prstGeom prst="straightConnector1">
            <a:avLst/>
          </a:prstGeom>
          <a:ln w="15240">
            <a:solidFill>
              <a:srgbClr val="1759FF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395" name="组合 394"/>
          <p:cNvGrpSpPr/>
          <p:nvPr/>
        </p:nvGrpSpPr>
        <p:grpSpPr>
          <a:xfrm>
            <a:off x="6070600" y="5582283"/>
            <a:ext cx="900000" cy="776605"/>
            <a:chOff x="7450" y="11357"/>
            <a:chExt cx="1440" cy="1223"/>
          </a:xfrm>
        </p:grpSpPr>
        <p:sp>
          <p:nvSpPr>
            <p:cNvPr id="391" name="等腰三角形 390"/>
            <p:cNvSpPr/>
            <p:nvPr>
              <p:custDataLst>
                <p:tags r:id="rId169"/>
              </p:custDataLst>
            </p:nvPr>
          </p:nvSpPr>
          <p:spPr>
            <a:xfrm>
              <a:off x="7452" y="11981"/>
              <a:ext cx="223" cy="192"/>
            </a:xfrm>
            <a:prstGeom prst="triangle">
              <a:avLst>
                <a:gd name="adj" fmla="val 100000"/>
              </a:avLst>
            </a:prstGeom>
            <a:solidFill>
              <a:srgbClr val="0070C0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392" name="等腰三角形 391"/>
            <p:cNvSpPr/>
            <p:nvPr>
              <p:custDataLst>
                <p:tags r:id="rId170"/>
              </p:custDataLst>
            </p:nvPr>
          </p:nvSpPr>
          <p:spPr>
            <a:xfrm flipH="1">
              <a:off x="8667" y="11981"/>
              <a:ext cx="223" cy="192"/>
            </a:xfrm>
            <a:prstGeom prst="triangle">
              <a:avLst>
                <a:gd name="adj" fmla="val 100000"/>
              </a:avLst>
            </a:prstGeom>
            <a:solidFill>
              <a:srgbClr val="0070C0"/>
            </a:solidFill>
            <a:ln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pic>
          <p:nvPicPr>
            <p:cNvPr id="393" name="图片 392" descr="/Users/edy/Desktop/图片5.png图片5"/>
            <p:cNvPicPr>
              <a:picLocks noChangeAspect="1"/>
            </p:cNvPicPr>
            <p:nvPr>
              <p:custDataLst>
                <p:tags r:id="rId171"/>
              </p:custDataLst>
            </p:nvPr>
          </p:nvPicPr>
          <p:blipFill rotWithShape="1">
            <a:blip r:embed="rId172"/>
            <a:srcRect l="183" r="183"/>
            <a:stretch>
              <a:fillRect/>
            </a:stretch>
          </p:blipFill>
          <p:spPr>
            <a:xfrm>
              <a:off x="7627" y="11357"/>
              <a:ext cx="1091" cy="1094"/>
            </a:xfrm>
            <a:prstGeom prst="ellipse">
              <a:avLst/>
            </a:prstGeom>
            <a:ln w="31750">
              <a:solidFill>
                <a:srgbClr val="1759FF"/>
              </a:solidFill>
            </a:ln>
          </p:spPr>
        </p:pic>
        <p:sp>
          <p:nvSpPr>
            <p:cNvPr id="394" name="矩形: 圆角 40"/>
            <p:cNvSpPr/>
            <p:nvPr>
              <p:custDataLst>
                <p:tags r:id="rId173"/>
              </p:custDataLst>
            </p:nvPr>
          </p:nvSpPr>
          <p:spPr>
            <a:xfrm>
              <a:off x="7450" y="12158"/>
              <a:ext cx="1440" cy="422"/>
            </a:xfrm>
            <a:prstGeom prst="roundRect">
              <a:avLst>
                <a:gd name="adj" fmla="val 10294"/>
              </a:avLst>
            </a:prstGeom>
            <a:solidFill>
              <a:srgbClr val="1759FF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8755" tIns="49378" rIns="98755" bIns="49378" rtlCol="0" anchor="ctr"/>
            <a:p>
              <a:pPr algn="ctr"/>
              <a:r>
                <a:rPr lang="zh-CN" altLang="en-US" sz="1200">
                  <a:solidFill>
                    <a:schemeClr val="bg1"/>
                  </a:solidFill>
                  <a:effectLst>
                    <a:outerShdw blurRad="137160" dist="41148" dir="2699997" algn="tl">
                      <a:srgbClr val="000000">
                        <a:alpha val="40000"/>
                      </a:srgbClr>
                    </a:outerShdw>
                  </a:effectLst>
                  <a:latin typeface="微软雅黑" panose="020B0502040204020203" charset="-122"/>
                  <a:ea typeface="微软雅黑" panose="020B0502040204020203" charset="-122"/>
                </a:rPr>
                <a:t>管理层</a:t>
              </a:r>
              <a:endParaRPr lang="zh-CN" altLang="en-US" sz="1200">
                <a:solidFill>
                  <a:schemeClr val="bg1"/>
                </a:solidFill>
                <a:effectLst>
                  <a:outerShdw blurRad="137160" dist="41148" dir="2699997" algn="tl">
                    <a:srgbClr val="000000">
                      <a:alpha val="40000"/>
                    </a:srgbClr>
                  </a:outerShdw>
                </a:effectLst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sp>
        <p:nvSpPr>
          <p:cNvPr id="19" name="矩形 18"/>
          <p:cNvSpPr/>
          <p:nvPr>
            <p:custDataLst>
              <p:tags r:id="rId174"/>
            </p:custDataLst>
          </p:nvPr>
        </p:nvSpPr>
        <p:spPr>
          <a:xfrm>
            <a:off x="2121805" y="4099560"/>
            <a:ext cx="1440180" cy="284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36195" rIns="36195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r>
              <a:rPr lang="zh-CN" altLang="en-US" sz="1600" b="1" dirty="0">
                <a:solidFill>
                  <a:schemeClr val="accent1"/>
                </a:solidFill>
                <a:effectLst/>
                <a:sym typeface="+mn-ea"/>
              </a:rPr>
              <a:t>亮点特性</a:t>
            </a:r>
            <a:endParaRPr lang="zh-CN" altLang="en-US" sz="1600" b="1" dirty="0">
              <a:solidFill>
                <a:schemeClr val="accent1"/>
              </a:solidFill>
              <a:effectLst/>
              <a:sym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175"/>
            </p:custDataLst>
          </p:nvPr>
        </p:nvSpPr>
        <p:spPr>
          <a:xfrm>
            <a:off x="2273300" y="4381500"/>
            <a:ext cx="1080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cxnSp>
        <p:nvCxnSpPr>
          <p:cNvPr id="22" name="直接连接符 21"/>
          <p:cNvCxnSpPr/>
          <p:nvPr>
            <p:custDataLst>
              <p:tags r:id="rId176"/>
            </p:custDataLst>
          </p:nvPr>
        </p:nvCxnSpPr>
        <p:spPr>
          <a:xfrm>
            <a:off x="429895" y="4417613"/>
            <a:ext cx="4824000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92" name="矩形 291"/>
          <p:cNvSpPr/>
          <p:nvPr/>
        </p:nvSpPr>
        <p:spPr>
          <a:xfrm flipH="1">
            <a:off x="220345" y="206375"/>
            <a:ext cx="36195" cy="502285"/>
          </a:xfrm>
          <a:prstGeom prst="rect">
            <a:avLst/>
          </a:prstGeom>
          <a:solidFill>
            <a:srgbClr val="624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3" name="文本框 292"/>
          <p:cNvSpPr txBox="1"/>
          <p:nvPr>
            <p:custDataLst>
              <p:tags r:id="rId177"/>
            </p:custDataLst>
          </p:nvPr>
        </p:nvSpPr>
        <p:spPr>
          <a:xfrm>
            <a:off x="220345" y="258128"/>
            <a:ext cx="11260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思源宋体 CN Heavy" panose="02020300000000000000" pitchFamily="18" charset="-122"/>
                <a:ea typeface="思源宋体 CN Heavy" panose="02020300000000000000" pitchFamily="18" charset="-122"/>
              </a:defRPr>
            </a:lvl1pPr>
          </a:lstStyle>
          <a:p>
            <a:r>
              <a:rPr lang="zh-CN" altLang="en-US" sz="2000" b="1">
                <a:solidFill>
                  <a:schemeClr val="accent4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智能</a:t>
            </a:r>
            <a:r>
              <a:rPr lang="en-US" altLang="zh-CN" sz="2000" b="1">
                <a:solidFill>
                  <a:schemeClr val="accent4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ITSM</a:t>
            </a:r>
            <a:r>
              <a:rPr lang="zh-CN" altLang="en-US" sz="2000" b="1">
                <a:solidFill>
                  <a:schemeClr val="accent4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管理平台</a:t>
            </a:r>
            <a:endParaRPr lang="zh-CN" altLang="en-US" sz="2000" b="1">
              <a:solidFill>
                <a:schemeClr val="accent4">
                  <a:lumMod val="75000"/>
                </a:schemeClr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0" name="矩形 379"/>
          <p:cNvSpPr/>
          <p:nvPr>
            <p:custDataLst>
              <p:tags r:id="rId1"/>
            </p:custDataLst>
          </p:nvPr>
        </p:nvSpPr>
        <p:spPr>
          <a:xfrm>
            <a:off x="0" y="4705350"/>
            <a:ext cx="12192000" cy="215201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220345" y="206375"/>
            <a:ext cx="11260455" cy="502285"/>
            <a:chOff x="347" y="325"/>
            <a:chExt cx="17733" cy="791"/>
          </a:xfrm>
        </p:grpSpPr>
        <p:sp>
          <p:nvSpPr>
            <p:cNvPr id="102" name="文本框 101"/>
            <p:cNvSpPr txBox="1"/>
            <p:nvPr>
              <p:custDataLst>
                <p:tags r:id="rId2"/>
              </p:custDataLst>
            </p:nvPr>
          </p:nvSpPr>
          <p:spPr>
            <a:xfrm>
              <a:off x="347" y="407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CMDB：构建可信的 IT 基础设施数据底座</a:t>
              </a:r>
              <a:endParaRPr lang="zh-CN" altLang="en-US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pSp>
        <p:nvGrpSpPr>
          <p:cNvPr id="136" name="组合 135"/>
          <p:cNvGrpSpPr/>
          <p:nvPr/>
        </p:nvGrpSpPr>
        <p:grpSpPr>
          <a:xfrm>
            <a:off x="695960" y="1038225"/>
            <a:ext cx="1943100" cy="245745"/>
            <a:chOff x="1096" y="1488"/>
            <a:chExt cx="3060" cy="387"/>
          </a:xfrm>
        </p:grpSpPr>
        <p:pic>
          <p:nvPicPr>
            <p:cNvPr id="137" name="Image 1" descr="/Users/liuzhuzi/Downloads/路线管理.svg路线管理"/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096" y="1512"/>
              <a:ext cx="342" cy="342"/>
            </a:xfrm>
            <a:prstGeom prst="rect">
              <a:avLst/>
            </a:prstGeom>
          </p:spPr>
        </p:pic>
        <p:sp>
          <p:nvSpPr>
            <p:cNvPr id="138" name="Text 2"/>
            <p:cNvSpPr/>
            <p:nvPr/>
          </p:nvSpPr>
          <p:spPr>
            <a:xfrm>
              <a:off x="1579" y="1488"/>
              <a:ext cx="2577" cy="3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600" b="1" dirty="0">
                  <a:solidFill>
                    <a:srgbClr val="6246E8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Noto Sans SC Bold" pitchFamily="34" charset="-120"/>
                </a:rPr>
                <a:t>建设路径七步闭环</a:t>
              </a:r>
              <a:endParaRPr lang="en-US" sz="1600" b="1" dirty="0">
                <a:solidFill>
                  <a:srgbClr val="6246E8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Noto Sans SC Bold" pitchFamily="34" charset="-120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695960" y="1497965"/>
            <a:ext cx="2745740" cy="457835"/>
            <a:chOff x="1096" y="2359"/>
            <a:chExt cx="4324" cy="721"/>
          </a:xfrm>
        </p:grpSpPr>
        <p:sp>
          <p:nvSpPr>
            <p:cNvPr id="140" name="Shape 3"/>
            <p:cNvSpPr/>
            <p:nvPr/>
          </p:nvSpPr>
          <p:spPr>
            <a:xfrm>
              <a:off x="1096" y="2359"/>
              <a:ext cx="4324" cy="721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rgbClr val="E5E7EB"/>
              </a:solidFill>
            </a:ln>
          </p:spPr>
        </p:sp>
        <p:grpSp>
          <p:nvGrpSpPr>
            <p:cNvPr id="141" name="组合 140"/>
            <p:cNvGrpSpPr/>
            <p:nvPr/>
          </p:nvGrpSpPr>
          <p:grpSpPr>
            <a:xfrm>
              <a:off x="1096" y="2359"/>
              <a:ext cx="1898" cy="721"/>
              <a:chOff x="1096" y="2359"/>
              <a:chExt cx="1898" cy="721"/>
            </a:xfrm>
          </p:grpSpPr>
          <p:sp>
            <p:nvSpPr>
              <p:cNvPr id="142" name="Shape 7"/>
              <p:cNvSpPr/>
              <p:nvPr/>
            </p:nvSpPr>
            <p:spPr>
              <a:xfrm>
                <a:off x="1096" y="2359"/>
                <a:ext cx="58" cy="721"/>
              </a:xfrm>
              <a:prstGeom prst="rect">
                <a:avLst/>
              </a:prstGeom>
              <a:solidFill>
                <a:srgbClr val="6246E8"/>
              </a:solidFill>
            </p:spPr>
          </p:sp>
          <p:grpSp>
            <p:nvGrpSpPr>
              <p:cNvPr id="143" name="组合 142"/>
              <p:cNvGrpSpPr/>
              <p:nvPr/>
            </p:nvGrpSpPr>
            <p:grpSpPr>
              <a:xfrm>
                <a:off x="1311" y="2492"/>
                <a:ext cx="454" cy="454"/>
                <a:chOff x="1311" y="2532"/>
                <a:chExt cx="454" cy="454"/>
              </a:xfrm>
            </p:grpSpPr>
            <p:sp>
              <p:nvSpPr>
                <p:cNvPr id="144" name="Shape 8"/>
                <p:cNvSpPr>
                  <a:spLocks noChangeAspect="1"/>
                </p:cNvSpPr>
                <p:nvPr/>
              </p:nvSpPr>
              <p:spPr>
                <a:xfrm>
                  <a:off x="1311" y="2532"/>
                  <a:ext cx="454" cy="454"/>
                </a:xfrm>
                <a:prstGeom prst="ellipse">
                  <a:avLst/>
                </a:prstGeom>
                <a:solidFill>
                  <a:srgbClr val="6246E8"/>
                </a:solidFill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45" name="Text 9"/>
                <p:cNvSpPr/>
                <p:nvPr/>
              </p:nvSpPr>
              <p:spPr>
                <a:xfrm>
                  <a:off x="1473" y="2614"/>
                  <a:ext cx="129" cy="29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marL="0" indent="0" algn="ctr">
                    <a:buNone/>
                  </a:pPr>
                  <a:r>
                    <a:rPr lang="en-US" sz="1200" dirty="0">
                      <a:solidFill>
                        <a:schemeClr val="bg1"/>
                      </a:solidFill>
                      <a:latin typeface="Microsoft YaHei" panose="020B0502040204020203" charset="-122"/>
                      <a:ea typeface="Microsoft YaHei" panose="020B0502040204020203" charset="-122"/>
                      <a:cs typeface="Noto Sans SC Bold" pitchFamily="34" charset="-120"/>
                    </a:rPr>
                    <a:t>1</a:t>
                  </a:r>
                  <a:endParaRPr lang="en-US" sz="1200" dirty="0">
                    <a:solidFill>
                      <a:schemeClr val="bg1"/>
                    </a:solidFill>
                    <a:latin typeface="Microsoft YaHei" panose="020B0502040204020203" charset="-122"/>
                    <a:ea typeface="Microsoft YaHei" panose="020B0502040204020203" charset="-122"/>
                    <a:cs typeface="Noto Sans SC Bold" pitchFamily="34" charset="-120"/>
                  </a:endParaRPr>
                </a:p>
              </p:txBody>
            </p:sp>
          </p:grpSp>
          <p:sp>
            <p:nvSpPr>
              <p:cNvPr id="146" name="Text 10"/>
              <p:cNvSpPr/>
              <p:nvPr/>
            </p:nvSpPr>
            <p:spPr>
              <a:xfrm>
                <a:off x="1874" y="2550"/>
                <a:ext cx="112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marL="0" indent="0" algn="l">
                  <a:buNone/>
                </a:pPr>
                <a:r>
                  <a:rPr lang="en-US" sz="1400" dirty="0">
                    <a:solidFill>
                      <a:srgbClr val="1E293B"/>
                    </a:solidFill>
                    <a:latin typeface="Microsoft YaHei" panose="020B0502040204020203" charset="-122"/>
                    <a:ea typeface="Microsoft YaHei" panose="020B0502040204020203" charset="-122"/>
                    <a:cs typeface="Noto Sans SC Bold" pitchFamily="34" charset="-120"/>
                  </a:rPr>
                  <a:t>场景设计</a:t>
                </a:r>
                <a:endParaRPr lang="en-US" sz="1400" dirty="0">
                  <a:solidFill>
                    <a:srgbClr val="1E293B"/>
                  </a:solidFill>
                  <a:latin typeface="Microsoft YaHei" panose="020B0502040204020203" charset="-122"/>
                  <a:ea typeface="Microsoft YaHei" panose="020B0502040204020203" charset="-122"/>
                  <a:cs typeface="Noto Sans SC Bold" pitchFamily="34" charset="-120"/>
                </a:endParaRPr>
              </a:p>
            </p:txBody>
          </p:sp>
        </p:grpSp>
      </p:grpSp>
      <p:grpSp>
        <p:nvGrpSpPr>
          <p:cNvPr id="147" name="组合 146"/>
          <p:cNvGrpSpPr/>
          <p:nvPr/>
        </p:nvGrpSpPr>
        <p:grpSpPr>
          <a:xfrm>
            <a:off x="695960" y="2075180"/>
            <a:ext cx="2745740" cy="457835"/>
            <a:chOff x="1096" y="3195"/>
            <a:chExt cx="4324" cy="721"/>
          </a:xfrm>
        </p:grpSpPr>
        <p:sp>
          <p:nvSpPr>
            <p:cNvPr id="148" name="Shape 11"/>
            <p:cNvSpPr/>
            <p:nvPr/>
          </p:nvSpPr>
          <p:spPr>
            <a:xfrm>
              <a:off x="1096" y="3195"/>
              <a:ext cx="4324" cy="721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5E7EB"/>
              </a:solidFill>
            </a:ln>
          </p:spPr>
          <p:txBody>
            <a:bodyPr/>
            <a:p>
              <a:endParaRPr lang="zh-CN" altLang="en-US"/>
            </a:p>
          </p:txBody>
        </p:sp>
        <p:grpSp>
          <p:nvGrpSpPr>
            <p:cNvPr id="149" name="组合 148"/>
            <p:cNvGrpSpPr/>
            <p:nvPr/>
          </p:nvGrpSpPr>
          <p:grpSpPr>
            <a:xfrm>
              <a:off x="1096" y="3195"/>
              <a:ext cx="1898" cy="721"/>
              <a:chOff x="1096" y="3195"/>
              <a:chExt cx="1898" cy="721"/>
            </a:xfrm>
          </p:grpSpPr>
          <p:sp>
            <p:nvSpPr>
              <p:cNvPr id="150" name="Shape 15"/>
              <p:cNvSpPr/>
              <p:nvPr/>
            </p:nvSpPr>
            <p:spPr>
              <a:xfrm>
                <a:off x="1096" y="3195"/>
                <a:ext cx="58" cy="721"/>
              </a:xfrm>
              <a:prstGeom prst="rect">
                <a:avLst/>
              </a:prstGeom>
              <a:solidFill>
                <a:srgbClr val="6246E8"/>
              </a:solidFill>
            </p:spPr>
          </p:sp>
          <p:grpSp>
            <p:nvGrpSpPr>
              <p:cNvPr id="151" name="组合 150"/>
              <p:cNvGrpSpPr/>
              <p:nvPr/>
            </p:nvGrpSpPr>
            <p:grpSpPr>
              <a:xfrm>
                <a:off x="1311" y="3328"/>
                <a:ext cx="454" cy="454"/>
                <a:chOff x="1311" y="3368"/>
                <a:chExt cx="454" cy="454"/>
              </a:xfrm>
            </p:grpSpPr>
            <p:sp>
              <p:nvSpPr>
                <p:cNvPr id="152" name="Shape 16"/>
                <p:cNvSpPr>
                  <a:spLocks noChangeAspect="1"/>
                </p:cNvSpPr>
                <p:nvPr/>
              </p:nvSpPr>
              <p:spPr>
                <a:xfrm>
                  <a:off x="1311" y="3368"/>
                  <a:ext cx="454" cy="454"/>
                </a:xfrm>
                <a:prstGeom prst="ellipse">
                  <a:avLst/>
                </a:prstGeom>
                <a:solidFill>
                  <a:srgbClr val="6246E8"/>
                </a:solidFill>
              </p:spPr>
            </p:sp>
            <p:sp>
              <p:nvSpPr>
                <p:cNvPr id="153" name="Text 17"/>
                <p:cNvSpPr/>
                <p:nvPr/>
              </p:nvSpPr>
              <p:spPr>
                <a:xfrm>
                  <a:off x="1484" y="3474"/>
                  <a:ext cx="108" cy="24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 anchor="ctr">
                  <a:spAutoFit/>
                </a:bodyPr>
                <a:lstStyle/>
                <a:p>
                  <a:pPr lvl="0" algn="ctr">
                    <a:buClrTx/>
                    <a:buSzTx/>
                    <a:buFontTx/>
                  </a:pPr>
                  <a:r>
                    <a:rPr lang="en-US" sz="1200" dirty="0">
                      <a:solidFill>
                        <a:schemeClr val="bg1"/>
                      </a:solidFill>
                      <a:latin typeface="Microsoft YaHei" panose="020B0502040204020203" charset="-122"/>
                      <a:ea typeface="Microsoft YaHei" panose="020B0502040204020203" charset="-122"/>
                      <a:cs typeface="Noto Sans SC Bold" pitchFamily="34" charset="-120"/>
                      <a:sym typeface="+mn-ea"/>
                    </a:rPr>
                    <a:t>2</a:t>
                  </a:r>
                  <a:endParaRPr lang="en-US" sz="1200" dirty="0">
                    <a:solidFill>
                      <a:schemeClr val="bg1"/>
                    </a:solidFill>
                    <a:latin typeface="Microsoft YaHei" panose="020B0502040204020203" charset="-122"/>
                    <a:ea typeface="Microsoft YaHei" panose="020B0502040204020203" charset="-122"/>
                    <a:cs typeface="Noto Sans SC Bold" pitchFamily="34" charset="-120"/>
                    <a:sym typeface="+mn-ea"/>
                  </a:endParaRPr>
                </a:p>
              </p:txBody>
            </p:sp>
          </p:grpSp>
          <p:sp>
            <p:nvSpPr>
              <p:cNvPr id="154" name="Text 18"/>
              <p:cNvSpPr/>
              <p:nvPr/>
            </p:nvSpPr>
            <p:spPr>
              <a:xfrm>
                <a:off x="1874" y="3386"/>
                <a:ext cx="1120" cy="3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>
                <a:spAutoFit/>
              </a:bodyPr>
              <a:lstStyle/>
              <a:p>
                <a:pPr lvl="0" algn="l">
                  <a:buClrTx/>
                  <a:buSzTx/>
                  <a:buFontTx/>
                </a:pPr>
                <a:r>
                  <a:rPr lang="en-US" sz="1400" dirty="0">
                    <a:solidFill>
                      <a:srgbClr val="1E293B"/>
                    </a:solidFill>
                    <a:latin typeface="Microsoft YaHei" panose="020B0502040204020203" charset="-122"/>
                    <a:ea typeface="Microsoft YaHei" panose="020B0502040204020203" charset="-122"/>
                    <a:cs typeface="Noto Sans SC Bold" pitchFamily="34" charset="-120"/>
                    <a:sym typeface="+mn-ea"/>
                  </a:rPr>
                  <a:t>服务设计</a:t>
                </a:r>
                <a:endParaRPr lang="en-US" sz="1400" dirty="0">
                  <a:solidFill>
                    <a:srgbClr val="1E293B"/>
                  </a:solidFill>
                  <a:latin typeface="Microsoft YaHei" panose="020B0502040204020203" charset="-122"/>
                  <a:ea typeface="Microsoft YaHei" panose="020B0502040204020203" charset="-122"/>
                  <a:cs typeface="Noto Sans SC Bold" pitchFamily="34" charset="-120"/>
                  <a:sym typeface="+mn-ea"/>
                </a:endParaRPr>
              </a:p>
            </p:txBody>
          </p:sp>
        </p:grpSp>
      </p:grpSp>
      <p:sp>
        <p:nvSpPr>
          <p:cNvPr id="155" name="Shape 19"/>
          <p:cNvSpPr/>
          <p:nvPr/>
        </p:nvSpPr>
        <p:spPr>
          <a:xfrm>
            <a:off x="695960" y="2652395"/>
            <a:ext cx="2745740" cy="457835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</a:ln>
        </p:spPr>
      </p:sp>
      <p:grpSp>
        <p:nvGrpSpPr>
          <p:cNvPr id="156" name="组合 155"/>
          <p:cNvGrpSpPr/>
          <p:nvPr/>
        </p:nvGrpSpPr>
        <p:grpSpPr>
          <a:xfrm rot="0">
            <a:off x="695960" y="2652395"/>
            <a:ext cx="1205230" cy="457835"/>
            <a:chOff x="1096" y="4031"/>
            <a:chExt cx="1898" cy="721"/>
          </a:xfrm>
        </p:grpSpPr>
        <p:sp>
          <p:nvSpPr>
            <p:cNvPr id="157" name="Shape 23"/>
            <p:cNvSpPr/>
            <p:nvPr/>
          </p:nvSpPr>
          <p:spPr>
            <a:xfrm>
              <a:off x="1096" y="4031"/>
              <a:ext cx="58" cy="721"/>
            </a:xfrm>
            <a:prstGeom prst="rect">
              <a:avLst/>
            </a:prstGeom>
            <a:solidFill>
              <a:srgbClr val="6246E8"/>
            </a:solidFill>
          </p:spPr>
        </p:sp>
        <p:grpSp>
          <p:nvGrpSpPr>
            <p:cNvPr id="158" name="组合 157"/>
            <p:cNvGrpSpPr/>
            <p:nvPr/>
          </p:nvGrpSpPr>
          <p:grpSpPr>
            <a:xfrm>
              <a:off x="1311" y="4164"/>
              <a:ext cx="454" cy="454"/>
              <a:chOff x="1311" y="4204"/>
              <a:chExt cx="454" cy="454"/>
            </a:xfrm>
          </p:grpSpPr>
          <p:sp>
            <p:nvSpPr>
              <p:cNvPr id="159" name="Shape 24"/>
              <p:cNvSpPr>
                <a:spLocks noChangeAspect="1"/>
              </p:cNvSpPr>
              <p:nvPr/>
            </p:nvSpPr>
            <p:spPr>
              <a:xfrm>
                <a:off x="1311" y="4204"/>
                <a:ext cx="454" cy="454"/>
              </a:xfrm>
              <a:prstGeom prst="ellipse">
                <a:avLst/>
              </a:prstGeom>
              <a:solidFill>
                <a:srgbClr val="6246E8"/>
              </a:solidFill>
            </p:spPr>
          </p:sp>
          <p:sp>
            <p:nvSpPr>
              <p:cNvPr id="160" name="Text 25"/>
              <p:cNvSpPr/>
              <p:nvPr/>
            </p:nvSpPr>
            <p:spPr>
              <a:xfrm>
                <a:off x="1473" y="4286"/>
                <a:ext cx="129" cy="29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en-US" sz="1200" dirty="0">
                    <a:solidFill>
                      <a:schemeClr val="bg1"/>
                    </a:solidFill>
                    <a:latin typeface="Microsoft YaHei" panose="020B0502040204020203" charset="-122"/>
                    <a:ea typeface="Microsoft YaHei" panose="020B0502040204020203" charset="-122"/>
                    <a:cs typeface="Noto Sans SC Bold" pitchFamily="34" charset="-120"/>
                    <a:sym typeface="+mn-ea"/>
                  </a:rPr>
                  <a:t>3</a:t>
                </a:r>
                <a:endParaRPr lang="en-US" sz="1200" dirty="0">
                  <a:solidFill>
                    <a:schemeClr val="bg1"/>
                  </a:solidFill>
                  <a:latin typeface="Microsoft YaHei" panose="020B0502040204020203" charset="-122"/>
                  <a:ea typeface="Microsoft YaHei" panose="020B0502040204020203" charset="-122"/>
                  <a:cs typeface="Noto Sans SC Bold" pitchFamily="34" charset="-120"/>
                  <a:sym typeface="+mn-ea"/>
                </a:endParaRPr>
              </a:p>
            </p:txBody>
          </p:sp>
        </p:grpSp>
        <p:sp>
          <p:nvSpPr>
            <p:cNvPr id="161" name="Text 26"/>
            <p:cNvSpPr/>
            <p:nvPr/>
          </p:nvSpPr>
          <p:spPr>
            <a:xfrm>
              <a:off x="1874" y="4222"/>
              <a:ext cx="1120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1400" dirty="0">
                  <a:solidFill>
                    <a:srgbClr val="1E293B"/>
                  </a:solidFill>
                  <a:latin typeface="Microsoft YaHei" panose="020B0502040204020203" charset="-122"/>
                  <a:ea typeface="Microsoft YaHei" panose="020B0502040204020203" charset="-122"/>
                  <a:cs typeface="Noto Sans SC Bold" pitchFamily="34" charset="-120"/>
                  <a:sym typeface="+mn-ea"/>
                </a:rPr>
                <a:t>平台建设</a:t>
              </a:r>
              <a:endParaRPr lang="en-US" sz="1400" dirty="0">
                <a:solidFill>
                  <a:srgbClr val="1E293B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endParaRPr>
            </a:p>
          </p:txBody>
        </p:sp>
      </p:grpSp>
      <p:sp>
        <p:nvSpPr>
          <p:cNvPr id="162" name="Shape 27"/>
          <p:cNvSpPr/>
          <p:nvPr/>
        </p:nvSpPr>
        <p:spPr>
          <a:xfrm>
            <a:off x="695960" y="3312160"/>
            <a:ext cx="2745740" cy="457835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</a:ln>
        </p:spPr>
      </p:sp>
      <p:sp>
        <p:nvSpPr>
          <p:cNvPr id="163" name="Shape 31"/>
          <p:cNvSpPr/>
          <p:nvPr/>
        </p:nvSpPr>
        <p:spPr>
          <a:xfrm>
            <a:off x="695960" y="3312160"/>
            <a:ext cx="36830" cy="457835"/>
          </a:xfrm>
          <a:prstGeom prst="rect">
            <a:avLst/>
          </a:prstGeom>
          <a:solidFill>
            <a:srgbClr val="6246E8"/>
          </a:solidFill>
        </p:spPr>
      </p:sp>
      <p:grpSp>
        <p:nvGrpSpPr>
          <p:cNvPr id="164" name="组合 163"/>
          <p:cNvGrpSpPr/>
          <p:nvPr/>
        </p:nvGrpSpPr>
        <p:grpSpPr>
          <a:xfrm rot="0">
            <a:off x="832485" y="3397250"/>
            <a:ext cx="288290" cy="288290"/>
            <a:chOff x="1311" y="5040"/>
            <a:chExt cx="454" cy="454"/>
          </a:xfrm>
        </p:grpSpPr>
        <p:sp>
          <p:nvSpPr>
            <p:cNvPr id="165" name="Shape 32"/>
            <p:cNvSpPr>
              <a:spLocks noChangeAspect="1"/>
            </p:cNvSpPr>
            <p:nvPr/>
          </p:nvSpPr>
          <p:spPr>
            <a:xfrm>
              <a:off x="1311" y="5040"/>
              <a:ext cx="454" cy="454"/>
            </a:xfrm>
            <a:prstGeom prst="ellipse">
              <a:avLst/>
            </a:prstGeom>
            <a:solidFill>
              <a:srgbClr val="6246E8"/>
            </a:solidFill>
          </p:spPr>
        </p:sp>
        <p:sp>
          <p:nvSpPr>
            <p:cNvPr id="166" name="Text 33"/>
            <p:cNvSpPr/>
            <p:nvPr/>
          </p:nvSpPr>
          <p:spPr>
            <a:xfrm>
              <a:off x="1473" y="5122"/>
              <a:ext cx="129" cy="290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sz="1200" dirty="0">
                  <a:solidFill>
                    <a:schemeClr val="bg1"/>
                  </a:solidFill>
                  <a:latin typeface="Microsoft YaHei" panose="020B0502040204020203" charset="-122"/>
                  <a:ea typeface="Microsoft YaHei" panose="020B0502040204020203" charset="-122"/>
                  <a:cs typeface="Noto Sans SC Bold" pitchFamily="34" charset="-120"/>
                  <a:sym typeface="+mn-ea"/>
                </a:rPr>
                <a:t>4</a:t>
              </a:r>
              <a:endParaRPr lang="en-US" sz="1200" dirty="0">
                <a:solidFill>
                  <a:schemeClr val="bg1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endParaRPr>
            </a:p>
          </p:txBody>
        </p:sp>
      </p:grpSp>
      <p:sp>
        <p:nvSpPr>
          <p:cNvPr id="167" name="Text 34"/>
          <p:cNvSpPr/>
          <p:nvPr/>
        </p:nvSpPr>
        <p:spPr>
          <a:xfrm>
            <a:off x="1189990" y="3433445"/>
            <a:ext cx="8890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1E293B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rPr>
              <a:t>数据初始化</a:t>
            </a:r>
            <a:endParaRPr lang="en-US" sz="1400" dirty="0">
              <a:solidFill>
                <a:srgbClr val="1E293B"/>
              </a:solidFill>
              <a:latin typeface="Microsoft YaHei" panose="020B0502040204020203" charset="-122"/>
              <a:ea typeface="Microsoft YaHei" panose="020B05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168" name="Shape 35"/>
          <p:cNvSpPr/>
          <p:nvPr/>
        </p:nvSpPr>
        <p:spPr>
          <a:xfrm>
            <a:off x="695960" y="3889375"/>
            <a:ext cx="2745740" cy="457835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</a:ln>
        </p:spPr>
      </p:sp>
      <p:sp>
        <p:nvSpPr>
          <p:cNvPr id="169" name="Shape 39"/>
          <p:cNvSpPr/>
          <p:nvPr/>
        </p:nvSpPr>
        <p:spPr>
          <a:xfrm>
            <a:off x="695960" y="3889375"/>
            <a:ext cx="36830" cy="457835"/>
          </a:xfrm>
          <a:prstGeom prst="rect">
            <a:avLst/>
          </a:prstGeom>
          <a:solidFill>
            <a:srgbClr val="6246E8"/>
          </a:solidFill>
        </p:spPr>
      </p:sp>
      <p:grpSp>
        <p:nvGrpSpPr>
          <p:cNvPr id="170" name="组合 169"/>
          <p:cNvGrpSpPr/>
          <p:nvPr/>
        </p:nvGrpSpPr>
        <p:grpSpPr>
          <a:xfrm rot="0">
            <a:off x="832485" y="3973830"/>
            <a:ext cx="288290" cy="288290"/>
            <a:chOff x="1311" y="5876"/>
            <a:chExt cx="454" cy="454"/>
          </a:xfrm>
        </p:grpSpPr>
        <p:sp>
          <p:nvSpPr>
            <p:cNvPr id="171" name="Shape 40"/>
            <p:cNvSpPr>
              <a:spLocks noChangeAspect="1"/>
            </p:cNvSpPr>
            <p:nvPr/>
          </p:nvSpPr>
          <p:spPr>
            <a:xfrm>
              <a:off x="1311" y="5876"/>
              <a:ext cx="454" cy="454"/>
            </a:xfrm>
            <a:prstGeom prst="ellipse">
              <a:avLst/>
            </a:prstGeom>
            <a:solidFill>
              <a:srgbClr val="6246E8"/>
            </a:solidFill>
          </p:spPr>
        </p:sp>
        <p:sp>
          <p:nvSpPr>
            <p:cNvPr id="172" name="Text 41"/>
            <p:cNvSpPr/>
            <p:nvPr/>
          </p:nvSpPr>
          <p:spPr>
            <a:xfrm>
              <a:off x="1484" y="5982"/>
              <a:ext cx="108" cy="24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lvl="0" algn="ctr">
                <a:buClrTx/>
                <a:buSzTx/>
                <a:buFontTx/>
              </a:pPr>
              <a:r>
                <a:rPr lang="en-US" sz="1200" dirty="0">
                  <a:solidFill>
                    <a:schemeClr val="bg1"/>
                  </a:solidFill>
                  <a:latin typeface="Microsoft YaHei" panose="020B0502040204020203" charset="-122"/>
                  <a:ea typeface="Microsoft YaHei" panose="020B0502040204020203" charset="-122"/>
                  <a:cs typeface="Noto Sans SC Bold" pitchFamily="34" charset="-120"/>
                  <a:sym typeface="+mn-ea"/>
                </a:rPr>
                <a:t>5</a:t>
              </a:r>
              <a:endParaRPr lang="en-US" sz="1200" dirty="0">
                <a:solidFill>
                  <a:schemeClr val="bg1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endParaRPr>
            </a:p>
          </p:txBody>
        </p:sp>
      </p:grpSp>
      <p:sp>
        <p:nvSpPr>
          <p:cNvPr id="173" name="Text 42"/>
          <p:cNvSpPr/>
          <p:nvPr/>
        </p:nvSpPr>
        <p:spPr>
          <a:xfrm>
            <a:off x="1189990" y="4010660"/>
            <a:ext cx="7112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1E293B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rPr>
              <a:t>运行维护</a:t>
            </a:r>
            <a:endParaRPr lang="en-US" sz="1400" dirty="0">
              <a:solidFill>
                <a:srgbClr val="1E293B"/>
              </a:solidFill>
              <a:latin typeface="Microsoft YaHei" panose="020B0502040204020203" charset="-122"/>
              <a:ea typeface="Microsoft YaHei" panose="020B05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174" name="Shape 43"/>
          <p:cNvSpPr/>
          <p:nvPr/>
        </p:nvSpPr>
        <p:spPr>
          <a:xfrm>
            <a:off x="695960" y="4466590"/>
            <a:ext cx="2745740" cy="457835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</a:ln>
        </p:spPr>
      </p:sp>
      <p:grpSp>
        <p:nvGrpSpPr>
          <p:cNvPr id="175" name="组合 174"/>
          <p:cNvGrpSpPr/>
          <p:nvPr/>
        </p:nvGrpSpPr>
        <p:grpSpPr>
          <a:xfrm rot="0">
            <a:off x="695960" y="4466590"/>
            <a:ext cx="1205230" cy="457835"/>
            <a:chOff x="1096" y="6539"/>
            <a:chExt cx="1898" cy="721"/>
          </a:xfrm>
        </p:grpSpPr>
        <p:sp>
          <p:nvSpPr>
            <p:cNvPr id="176" name="Shape 47"/>
            <p:cNvSpPr/>
            <p:nvPr/>
          </p:nvSpPr>
          <p:spPr>
            <a:xfrm>
              <a:off x="1096" y="6539"/>
              <a:ext cx="58" cy="721"/>
            </a:xfrm>
            <a:prstGeom prst="rect">
              <a:avLst/>
            </a:prstGeom>
            <a:solidFill>
              <a:srgbClr val="6246E8"/>
            </a:solidFill>
          </p:spPr>
        </p:sp>
        <p:grpSp>
          <p:nvGrpSpPr>
            <p:cNvPr id="177" name="组合 176"/>
            <p:cNvGrpSpPr/>
            <p:nvPr/>
          </p:nvGrpSpPr>
          <p:grpSpPr>
            <a:xfrm>
              <a:off x="1311" y="6672"/>
              <a:ext cx="454" cy="454"/>
              <a:chOff x="1311" y="6712"/>
              <a:chExt cx="454" cy="454"/>
            </a:xfrm>
          </p:grpSpPr>
          <p:sp>
            <p:nvSpPr>
              <p:cNvPr id="178" name="Shape 48"/>
              <p:cNvSpPr>
                <a:spLocks noChangeAspect="1"/>
              </p:cNvSpPr>
              <p:nvPr/>
            </p:nvSpPr>
            <p:spPr>
              <a:xfrm>
                <a:off x="1311" y="6712"/>
                <a:ext cx="454" cy="454"/>
              </a:xfrm>
              <a:prstGeom prst="ellipse">
                <a:avLst/>
              </a:prstGeom>
              <a:solidFill>
                <a:srgbClr val="6246E8"/>
              </a:solidFill>
            </p:spPr>
          </p:sp>
          <p:sp>
            <p:nvSpPr>
              <p:cNvPr id="179" name="Text 49"/>
              <p:cNvSpPr/>
              <p:nvPr/>
            </p:nvSpPr>
            <p:spPr>
              <a:xfrm>
                <a:off x="1484" y="6818"/>
                <a:ext cx="108" cy="242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en-US" sz="1200" dirty="0">
                    <a:solidFill>
                      <a:schemeClr val="bg1"/>
                    </a:solidFill>
                    <a:latin typeface="Microsoft YaHei" panose="020B0502040204020203" charset="-122"/>
                    <a:ea typeface="Microsoft YaHei" panose="020B0502040204020203" charset="-122"/>
                    <a:cs typeface="Noto Sans SC Bold" pitchFamily="34" charset="-120"/>
                    <a:sym typeface="+mn-ea"/>
                  </a:rPr>
                  <a:t>6</a:t>
                </a:r>
                <a:endParaRPr lang="en-US" sz="1200" dirty="0">
                  <a:solidFill>
                    <a:schemeClr val="bg1"/>
                  </a:solidFill>
                  <a:latin typeface="Microsoft YaHei" panose="020B0502040204020203" charset="-122"/>
                  <a:ea typeface="Microsoft YaHei" panose="020B0502040204020203" charset="-122"/>
                  <a:cs typeface="Noto Sans SC Bold" pitchFamily="34" charset="-120"/>
                  <a:sym typeface="+mn-ea"/>
                </a:endParaRPr>
              </a:p>
            </p:txBody>
          </p:sp>
        </p:grpSp>
        <p:sp>
          <p:nvSpPr>
            <p:cNvPr id="180" name="Text 50"/>
            <p:cNvSpPr/>
            <p:nvPr/>
          </p:nvSpPr>
          <p:spPr>
            <a:xfrm>
              <a:off x="1874" y="6730"/>
              <a:ext cx="1120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1400" dirty="0">
                  <a:solidFill>
                    <a:srgbClr val="1E293B"/>
                  </a:solidFill>
                  <a:latin typeface="Microsoft YaHei" panose="020B0502040204020203" charset="-122"/>
                  <a:ea typeface="Microsoft YaHei" panose="020B0502040204020203" charset="-122"/>
                  <a:cs typeface="Noto Sans SC Bold" pitchFamily="34" charset="-120"/>
                  <a:sym typeface="+mn-ea"/>
                </a:rPr>
                <a:t>服务运营</a:t>
              </a:r>
              <a:endParaRPr lang="en-US" sz="1400" dirty="0">
                <a:solidFill>
                  <a:srgbClr val="1E293B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endParaRPr>
            </a:p>
          </p:txBody>
        </p:sp>
      </p:grpSp>
      <p:sp>
        <p:nvSpPr>
          <p:cNvPr id="181" name="Shape 51"/>
          <p:cNvSpPr/>
          <p:nvPr/>
        </p:nvSpPr>
        <p:spPr>
          <a:xfrm>
            <a:off x="695960" y="5043805"/>
            <a:ext cx="2745740" cy="457835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</a:ln>
        </p:spPr>
      </p:sp>
      <p:grpSp>
        <p:nvGrpSpPr>
          <p:cNvPr id="182" name="组合 181"/>
          <p:cNvGrpSpPr/>
          <p:nvPr/>
        </p:nvGrpSpPr>
        <p:grpSpPr>
          <a:xfrm rot="0">
            <a:off x="695960" y="5044440"/>
            <a:ext cx="1205230" cy="457835"/>
            <a:chOff x="1096" y="7376"/>
            <a:chExt cx="1898" cy="721"/>
          </a:xfrm>
        </p:grpSpPr>
        <p:sp>
          <p:nvSpPr>
            <p:cNvPr id="183" name="Shape 55"/>
            <p:cNvSpPr/>
            <p:nvPr/>
          </p:nvSpPr>
          <p:spPr>
            <a:xfrm>
              <a:off x="1096" y="7376"/>
              <a:ext cx="58" cy="721"/>
            </a:xfrm>
            <a:prstGeom prst="rect">
              <a:avLst/>
            </a:prstGeom>
            <a:solidFill>
              <a:srgbClr val="6246E8"/>
            </a:solidFill>
          </p:spPr>
        </p:sp>
        <p:grpSp>
          <p:nvGrpSpPr>
            <p:cNvPr id="184" name="组合 183"/>
            <p:cNvGrpSpPr/>
            <p:nvPr/>
          </p:nvGrpSpPr>
          <p:grpSpPr>
            <a:xfrm>
              <a:off x="1311" y="7509"/>
              <a:ext cx="454" cy="454"/>
              <a:chOff x="1311" y="7548"/>
              <a:chExt cx="454" cy="454"/>
            </a:xfrm>
          </p:grpSpPr>
          <p:sp>
            <p:nvSpPr>
              <p:cNvPr id="185" name="Shape 56"/>
              <p:cNvSpPr>
                <a:spLocks noChangeAspect="1"/>
              </p:cNvSpPr>
              <p:nvPr/>
            </p:nvSpPr>
            <p:spPr>
              <a:xfrm>
                <a:off x="1311" y="7548"/>
                <a:ext cx="454" cy="454"/>
              </a:xfrm>
              <a:prstGeom prst="ellipse">
                <a:avLst/>
              </a:prstGeom>
              <a:solidFill>
                <a:srgbClr val="6246E8"/>
              </a:solidFill>
            </p:spPr>
          </p:sp>
          <p:sp>
            <p:nvSpPr>
              <p:cNvPr id="186" name="Text 57"/>
              <p:cNvSpPr/>
              <p:nvPr/>
            </p:nvSpPr>
            <p:spPr>
              <a:xfrm>
                <a:off x="1473" y="7630"/>
                <a:ext cx="129" cy="290"/>
              </a:xfrm>
              <a:prstGeom prst="rect">
                <a:avLst/>
              </a:prstGeom>
              <a:noFill/>
            </p:spPr>
            <p:txBody>
              <a:bodyPr wrap="square" lIns="0" tIns="0" rIns="0" bIns="0" rtlCol="0" anchor="ctr">
                <a:spAutoFit/>
              </a:bodyPr>
              <a:lstStyle/>
              <a:p>
                <a:pPr lvl="0" algn="ctr">
                  <a:buClrTx/>
                  <a:buSzTx/>
                  <a:buFontTx/>
                </a:pPr>
                <a:r>
                  <a:rPr lang="en-US" sz="1200" dirty="0">
                    <a:solidFill>
                      <a:schemeClr val="bg1"/>
                    </a:solidFill>
                    <a:latin typeface="Microsoft YaHei" panose="020B0502040204020203" charset="-122"/>
                    <a:ea typeface="Microsoft YaHei" panose="020B0502040204020203" charset="-122"/>
                    <a:cs typeface="Noto Sans SC Bold" pitchFamily="34" charset="-120"/>
                    <a:sym typeface="+mn-ea"/>
                  </a:rPr>
                  <a:t>7</a:t>
                </a:r>
                <a:endParaRPr lang="en-US" sz="1200" dirty="0">
                  <a:solidFill>
                    <a:schemeClr val="bg1"/>
                  </a:solidFill>
                  <a:latin typeface="Microsoft YaHei" panose="020B0502040204020203" charset="-122"/>
                  <a:ea typeface="Microsoft YaHei" panose="020B0502040204020203" charset="-122"/>
                  <a:cs typeface="Noto Sans SC Bold" pitchFamily="34" charset="-120"/>
                  <a:sym typeface="+mn-ea"/>
                </a:endParaRPr>
              </a:p>
            </p:txBody>
          </p:sp>
        </p:grpSp>
        <p:sp>
          <p:nvSpPr>
            <p:cNvPr id="187" name="Text 58"/>
            <p:cNvSpPr/>
            <p:nvPr/>
          </p:nvSpPr>
          <p:spPr>
            <a:xfrm>
              <a:off x="1874" y="7567"/>
              <a:ext cx="1120" cy="339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lvl="0" algn="l">
                <a:buClrTx/>
                <a:buSzTx/>
                <a:buFontTx/>
              </a:pPr>
              <a:r>
                <a:rPr lang="en-US" sz="1400" dirty="0">
                  <a:solidFill>
                    <a:srgbClr val="1E293B"/>
                  </a:solidFill>
                  <a:latin typeface="Microsoft YaHei" panose="020B0502040204020203" charset="-122"/>
                  <a:ea typeface="Microsoft YaHei" panose="020B0502040204020203" charset="-122"/>
                  <a:cs typeface="Noto Sans SC Bold" pitchFamily="34" charset="-120"/>
                  <a:sym typeface="+mn-ea"/>
                </a:rPr>
                <a:t>场景消费</a:t>
              </a:r>
              <a:endParaRPr lang="en-US" sz="1400" dirty="0">
                <a:solidFill>
                  <a:srgbClr val="1E293B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endParaRPr>
            </a:p>
          </p:txBody>
        </p:sp>
      </p:grpSp>
      <p:grpSp>
        <p:nvGrpSpPr>
          <p:cNvPr id="188" name="组合 187"/>
          <p:cNvGrpSpPr/>
          <p:nvPr/>
        </p:nvGrpSpPr>
        <p:grpSpPr>
          <a:xfrm>
            <a:off x="3808095" y="1038225"/>
            <a:ext cx="1524000" cy="245745"/>
            <a:chOff x="5997" y="1488"/>
            <a:chExt cx="2400" cy="387"/>
          </a:xfrm>
        </p:grpSpPr>
        <p:pic>
          <p:nvPicPr>
            <p:cNvPr id="189" name="Image 2" descr="/Users/liuzhuzi/Downloads/五角星.svg五角星"/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l="-130" t="5584" r="130" b="5584"/>
            <a:stretch>
              <a:fillRect/>
            </a:stretch>
          </p:blipFill>
          <p:spPr>
            <a:xfrm>
              <a:off x="5997" y="1512"/>
              <a:ext cx="385" cy="342"/>
            </a:xfrm>
            <a:prstGeom prst="rect">
              <a:avLst/>
            </a:prstGeom>
          </p:spPr>
        </p:pic>
        <p:sp>
          <p:nvSpPr>
            <p:cNvPr id="190" name="Text 59"/>
            <p:cNvSpPr/>
            <p:nvPr/>
          </p:nvSpPr>
          <p:spPr>
            <a:xfrm>
              <a:off x="6465" y="1488"/>
              <a:ext cx="1932" cy="3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l">
                <a:buNone/>
              </a:pPr>
              <a:r>
                <a:rPr lang="en-US" sz="1600" b="1" dirty="0">
                  <a:solidFill>
                    <a:srgbClr val="6246E8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Noto Sans SC Bold" pitchFamily="34" charset="-120"/>
                </a:rPr>
                <a:t>核心能力亮点</a:t>
              </a:r>
              <a:endParaRPr lang="en-US" sz="1600" b="1" dirty="0">
                <a:solidFill>
                  <a:srgbClr val="6246E8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Noto Sans SC Bold" pitchFamily="34" charset="-120"/>
              </a:endParaRPr>
            </a:p>
          </p:txBody>
        </p:sp>
      </p:grpSp>
      <p:sp>
        <p:nvSpPr>
          <p:cNvPr id="191" name="Shape 60"/>
          <p:cNvSpPr/>
          <p:nvPr/>
        </p:nvSpPr>
        <p:spPr>
          <a:xfrm>
            <a:off x="3808095" y="1497965"/>
            <a:ext cx="3753485" cy="1212850"/>
          </a:xfrm>
          <a:prstGeom prst="rect">
            <a:avLst/>
          </a:prstGeom>
          <a:solidFill>
            <a:srgbClr val="FFFFFF"/>
          </a:solidFill>
          <a:ln w="6350">
            <a:solidFill>
              <a:schemeClr val="accent5"/>
            </a:solidFill>
            <a:prstDash val="solid"/>
          </a:ln>
        </p:spPr>
      </p:sp>
      <p:sp>
        <p:nvSpPr>
          <p:cNvPr id="192" name="Shape 61"/>
          <p:cNvSpPr/>
          <p:nvPr/>
        </p:nvSpPr>
        <p:spPr>
          <a:xfrm>
            <a:off x="3812400" y="1503680"/>
            <a:ext cx="374396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</p:sp>
      <p:sp>
        <p:nvSpPr>
          <p:cNvPr id="193" name="Shape 62"/>
          <p:cNvSpPr/>
          <p:nvPr/>
        </p:nvSpPr>
        <p:spPr>
          <a:xfrm>
            <a:off x="3808095" y="1957705"/>
            <a:ext cx="3753485" cy="8890"/>
          </a:xfrm>
          <a:prstGeom prst="rect">
            <a:avLst/>
          </a:prstGeom>
          <a:solidFill>
            <a:srgbClr val="D8D1F9"/>
          </a:solidFill>
        </p:spPr>
      </p:sp>
      <p:pic>
        <p:nvPicPr>
          <p:cNvPr id="194" name="Image 3" descr="/Users/liuzhuzi/Downloads/流程 (3).svg流程 (3)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5576" b="5576"/>
          <a:stretch>
            <a:fillRect/>
          </a:stretch>
        </p:blipFill>
        <p:spPr>
          <a:xfrm>
            <a:off x="3907155" y="1624598"/>
            <a:ext cx="243000" cy="216000"/>
          </a:xfrm>
          <a:prstGeom prst="rect">
            <a:avLst/>
          </a:prstGeom>
        </p:spPr>
      </p:pic>
      <p:sp>
        <p:nvSpPr>
          <p:cNvPr id="195" name="Text 63"/>
          <p:cNvSpPr/>
          <p:nvPr/>
        </p:nvSpPr>
        <p:spPr>
          <a:xfrm>
            <a:off x="4231005" y="1624965"/>
            <a:ext cx="12446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6246E8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rPr>
              <a:t>立体化分层建模</a:t>
            </a:r>
            <a:endParaRPr lang="en-US" sz="1400" dirty="0">
              <a:solidFill>
                <a:srgbClr val="6246E8"/>
              </a:solidFill>
              <a:latin typeface="Microsoft YaHei" panose="020B0502040204020203" charset="-122"/>
              <a:ea typeface="Microsoft YaHei" panose="020B05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196" name="Text 64"/>
          <p:cNvSpPr/>
          <p:nvPr/>
        </p:nvSpPr>
        <p:spPr>
          <a:xfrm>
            <a:off x="3808095" y="1957705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000" dirty="0">
                <a:solidFill>
                  <a:schemeClr val="tx1"/>
                </a:solidFill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</a:rPr>
              <a:t>内置 OneModel 开箱即用分类体系，覆盖全栈 IT 资源，支持继承与克隆扩展，满足复杂业务需求。</a:t>
            </a:r>
            <a:endParaRPr lang="en-US" sz="1000" dirty="0">
              <a:solidFill>
                <a:schemeClr val="tx1"/>
              </a:solidFill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</a:endParaRPr>
          </a:p>
        </p:txBody>
      </p:sp>
      <p:sp>
        <p:nvSpPr>
          <p:cNvPr id="197" name="Shape 65"/>
          <p:cNvSpPr/>
          <p:nvPr/>
        </p:nvSpPr>
        <p:spPr>
          <a:xfrm>
            <a:off x="7743825" y="1497965"/>
            <a:ext cx="3753485" cy="1212850"/>
          </a:xfrm>
          <a:prstGeom prst="rect">
            <a:avLst/>
          </a:prstGeom>
          <a:solidFill>
            <a:srgbClr val="FFFFFF"/>
          </a:solidFill>
          <a:ln w="6350">
            <a:solidFill>
              <a:schemeClr val="accent5"/>
            </a:solidFill>
            <a:prstDash val="solid"/>
          </a:ln>
        </p:spPr>
      </p:sp>
      <p:sp>
        <p:nvSpPr>
          <p:cNvPr id="198" name="Shape 66"/>
          <p:cNvSpPr/>
          <p:nvPr/>
        </p:nvSpPr>
        <p:spPr>
          <a:xfrm>
            <a:off x="7747200" y="1501200"/>
            <a:ext cx="374760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</p:sp>
      <p:sp>
        <p:nvSpPr>
          <p:cNvPr id="199" name="Shape 67"/>
          <p:cNvSpPr/>
          <p:nvPr/>
        </p:nvSpPr>
        <p:spPr>
          <a:xfrm>
            <a:off x="7743825" y="1957705"/>
            <a:ext cx="3753485" cy="8890"/>
          </a:xfrm>
          <a:prstGeom prst="rect">
            <a:avLst/>
          </a:prstGeom>
          <a:solidFill>
            <a:srgbClr val="D8D1F9"/>
          </a:solidFill>
        </p:spPr>
      </p:sp>
      <p:pic>
        <p:nvPicPr>
          <p:cNvPr id="200" name="Image 4" descr="/Users/liuzhuzi/Downloads/设备自动发现 .svg设备自动发现 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7892415" y="1606597"/>
            <a:ext cx="252000" cy="252000"/>
          </a:xfrm>
          <a:prstGeom prst="rect">
            <a:avLst/>
          </a:prstGeom>
        </p:spPr>
      </p:pic>
      <p:sp>
        <p:nvSpPr>
          <p:cNvPr id="201" name="Text 68"/>
          <p:cNvSpPr/>
          <p:nvPr/>
        </p:nvSpPr>
        <p:spPr>
          <a:xfrm>
            <a:off x="8187690" y="1624965"/>
            <a:ext cx="14224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6246E8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rPr>
              <a:t>全栈自动发现采集</a:t>
            </a:r>
            <a:endParaRPr lang="en-US" sz="1400" dirty="0">
              <a:solidFill>
                <a:srgbClr val="6246E8"/>
              </a:solidFill>
              <a:latin typeface="Microsoft YaHei" panose="020B0502040204020203" charset="-122"/>
              <a:ea typeface="Microsoft YaHei" panose="020B05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202" name="Text 69"/>
          <p:cNvSpPr/>
          <p:nvPr/>
        </p:nvSpPr>
        <p:spPr>
          <a:xfrm>
            <a:off x="7743825" y="1957705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algn="l">
              <a:lnSpc>
                <a:spcPct val="128000"/>
              </a:lnSpc>
              <a:buClrTx/>
              <a:buSzTx/>
              <a:buFontTx/>
              <a:buNone/>
            </a:pPr>
            <a:r>
              <a:rPr lang="en-US" sz="1000" dirty="0">
                <a:solidFill>
                  <a:schemeClr val="tx1"/>
                </a:solidFill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</a:rPr>
              <a:t>支持 Agent 与 Agentless 双模式，自动发现网络、主机、应用及云原生资源，确保数据鲜活。</a:t>
            </a:r>
            <a:endParaRPr lang="en-US" sz="1000" dirty="0">
              <a:solidFill>
                <a:schemeClr val="tx1"/>
              </a:solidFill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</a:endParaRPr>
          </a:p>
        </p:txBody>
      </p:sp>
      <p:sp>
        <p:nvSpPr>
          <p:cNvPr id="203" name="Shape 70"/>
          <p:cNvSpPr/>
          <p:nvPr/>
        </p:nvSpPr>
        <p:spPr>
          <a:xfrm>
            <a:off x="3808095" y="2875280"/>
            <a:ext cx="3753485" cy="1222375"/>
          </a:xfrm>
          <a:prstGeom prst="rect">
            <a:avLst/>
          </a:prstGeom>
          <a:solidFill>
            <a:srgbClr val="FFFFFF"/>
          </a:solidFill>
          <a:ln w="6350">
            <a:solidFill>
              <a:schemeClr val="accent5"/>
            </a:solidFill>
            <a:prstDash val="solid"/>
          </a:ln>
        </p:spPr>
      </p:sp>
      <p:sp>
        <p:nvSpPr>
          <p:cNvPr id="204" name="Shape 71"/>
          <p:cNvSpPr/>
          <p:nvPr/>
        </p:nvSpPr>
        <p:spPr>
          <a:xfrm>
            <a:off x="3812400" y="2880000"/>
            <a:ext cx="3747600" cy="4578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</p:sp>
      <p:sp>
        <p:nvSpPr>
          <p:cNvPr id="205" name="Shape 72"/>
          <p:cNvSpPr/>
          <p:nvPr/>
        </p:nvSpPr>
        <p:spPr>
          <a:xfrm>
            <a:off x="3808095" y="3335020"/>
            <a:ext cx="3753485" cy="8890"/>
          </a:xfrm>
          <a:prstGeom prst="rect">
            <a:avLst/>
          </a:prstGeom>
          <a:solidFill>
            <a:srgbClr val="D8D1F9"/>
          </a:solidFill>
        </p:spPr>
      </p:sp>
      <p:sp>
        <p:nvSpPr>
          <p:cNvPr id="206" name="Text 73"/>
          <p:cNvSpPr/>
          <p:nvPr/>
        </p:nvSpPr>
        <p:spPr>
          <a:xfrm>
            <a:off x="4231005" y="3005138"/>
            <a:ext cx="14224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6246E8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rPr>
              <a:t>多重数据质量保障</a:t>
            </a:r>
            <a:endParaRPr lang="en-US" sz="1400" dirty="0">
              <a:solidFill>
                <a:srgbClr val="6246E8"/>
              </a:solidFill>
              <a:latin typeface="Microsoft YaHei" panose="020B0502040204020203" charset="-122"/>
              <a:ea typeface="Microsoft YaHei" panose="020B05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207" name="Text 74"/>
          <p:cNvSpPr/>
          <p:nvPr/>
        </p:nvSpPr>
        <p:spPr>
          <a:xfrm>
            <a:off x="3808095" y="3335020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algn="l">
              <a:lnSpc>
                <a:spcPct val="128000"/>
              </a:lnSpc>
              <a:buClrTx/>
              <a:buSzTx/>
              <a:buFontTx/>
              <a:buNone/>
            </a:pPr>
            <a:r>
              <a:rPr lang="en-US" sz="1000" dirty="0">
                <a:solidFill>
                  <a:schemeClr val="tx1"/>
                </a:solidFill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</a:rPr>
              <a:t>通过沙盒预处理、多维规则校验与多源数据调和机制，彻底解决 CMDB 数据不准的行业难题。</a:t>
            </a:r>
            <a:endParaRPr lang="en-US" sz="1000" dirty="0">
              <a:solidFill>
                <a:schemeClr val="tx1"/>
              </a:solidFill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</a:endParaRPr>
          </a:p>
        </p:txBody>
      </p:sp>
      <p:sp>
        <p:nvSpPr>
          <p:cNvPr id="208" name="Shape 75"/>
          <p:cNvSpPr/>
          <p:nvPr/>
        </p:nvSpPr>
        <p:spPr>
          <a:xfrm>
            <a:off x="7743825" y="2875280"/>
            <a:ext cx="3753485" cy="1222375"/>
          </a:xfrm>
          <a:prstGeom prst="rect">
            <a:avLst/>
          </a:prstGeom>
          <a:solidFill>
            <a:srgbClr val="FFFFFF"/>
          </a:solidFill>
          <a:ln w="6350">
            <a:solidFill>
              <a:schemeClr val="accent5"/>
            </a:solidFill>
            <a:prstDash val="solid"/>
          </a:ln>
        </p:spPr>
      </p:sp>
      <p:sp>
        <p:nvSpPr>
          <p:cNvPr id="209" name="Shape 76"/>
          <p:cNvSpPr/>
          <p:nvPr/>
        </p:nvSpPr>
        <p:spPr>
          <a:xfrm>
            <a:off x="7747200" y="2878455"/>
            <a:ext cx="3747600" cy="4739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</p:sp>
      <p:sp>
        <p:nvSpPr>
          <p:cNvPr id="210" name="Shape 77"/>
          <p:cNvSpPr/>
          <p:nvPr/>
        </p:nvSpPr>
        <p:spPr>
          <a:xfrm>
            <a:off x="7743825" y="3342005"/>
            <a:ext cx="3753485" cy="8890"/>
          </a:xfrm>
          <a:prstGeom prst="rect">
            <a:avLst/>
          </a:prstGeom>
          <a:solidFill>
            <a:srgbClr val="D8D1F9"/>
          </a:solidFill>
        </p:spPr>
      </p:sp>
      <p:pic>
        <p:nvPicPr>
          <p:cNvPr id="211" name="Image 5" descr="/Users/liuzhuzi/Downloads/场景分析.svg场景分析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t="5556" b="5556"/>
          <a:stretch>
            <a:fillRect/>
          </a:stretch>
        </p:blipFill>
        <p:spPr>
          <a:xfrm>
            <a:off x="7880985" y="3004770"/>
            <a:ext cx="243000" cy="216000"/>
          </a:xfrm>
          <a:prstGeom prst="rect">
            <a:avLst/>
          </a:prstGeom>
        </p:spPr>
      </p:pic>
      <p:sp>
        <p:nvSpPr>
          <p:cNvPr id="212" name="Text 78"/>
          <p:cNvSpPr/>
          <p:nvPr/>
        </p:nvSpPr>
        <p:spPr>
          <a:xfrm>
            <a:off x="8187690" y="3005138"/>
            <a:ext cx="12446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6246E8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rPr>
              <a:t>场景化可视分析</a:t>
            </a:r>
            <a:endParaRPr lang="en-US" sz="1400" dirty="0">
              <a:solidFill>
                <a:srgbClr val="6246E8"/>
              </a:solidFill>
              <a:latin typeface="Microsoft YaHei" panose="020B0502040204020203" charset="-122"/>
              <a:ea typeface="Microsoft YaHei" panose="020B05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213" name="Text 79"/>
          <p:cNvSpPr/>
          <p:nvPr/>
        </p:nvSpPr>
        <p:spPr>
          <a:xfrm>
            <a:off x="7743825" y="3344545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algn="l">
              <a:lnSpc>
                <a:spcPct val="128000"/>
              </a:lnSpc>
              <a:buClrTx/>
              <a:buSzTx/>
              <a:buFontTx/>
              <a:buNone/>
            </a:pPr>
            <a:r>
              <a:rPr lang="en-US" sz="1000" dirty="0">
                <a:solidFill>
                  <a:schemeClr val="tx1"/>
                </a:solidFill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</a:rPr>
              <a:t>提供动态拓扑图、业务架构图与统计报表，直观展示资源分布与依赖关系，支撑变更影响分析。</a:t>
            </a:r>
            <a:endParaRPr lang="en-US" sz="1000" dirty="0">
              <a:solidFill>
                <a:schemeClr val="tx1"/>
              </a:solidFill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</a:endParaRPr>
          </a:p>
        </p:txBody>
      </p:sp>
      <p:sp>
        <p:nvSpPr>
          <p:cNvPr id="214" name="Shape 80"/>
          <p:cNvSpPr/>
          <p:nvPr/>
        </p:nvSpPr>
        <p:spPr>
          <a:xfrm>
            <a:off x="3808095" y="4271010"/>
            <a:ext cx="3753485" cy="1224000"/>
          </a:xfrm>
          <a:prstGeom prst="rect">
            <a:avLst/>
          </a:prstGeom>
          <a:solidFill>
            <a:srgbClr val="FFFFFF"/>
          </a:solidFill>
          <a:ln w="6350">
            <a:solidFill>
              <a:schemeClr val="accent5"/>
            </a:solidFill>
            <a:prstDash val="solid"/>
          </a:ln>
        </p:spPr>
      </p:sp>
      <p:sp>
        <p:nvSpPr>
          <p:cNvPr id="215" name="Shape 81"/>
          <p:cNvSpPr/>
          <p:nvPr/>
        </p:nvSpPr>
        <p:spPr>
          <a:xfrm>
            <a:off x="3812400" y="4273200"/>
            <a:ext cx="3747600" cy="45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</p:sp>
      <p:sp>
        <p:nvSpPr>
          <p:cNvPr id="216" name="Shape 82"/>
          <p:cNvSpPr/>
          <p:nvPr/>
        </p:nvSpPr>
        <p:spPr>
          <a:xfrm>
            <a:off x="3808095" y="4731385"/>
            <a:ext cx="3753485" cy="8890"/>
          </a:xfrm>
          <a:prstGeom prst="rect">
            <a:avLst/>
          </a:prstGeom>
          <a:solidFill>
            <a:srgbClr val="D8D1F9"/>
          </a:solidFill>
        </p:spPr>
      </p:sp>
      <p:pic>
        <p:nvPicPr>
          <p:cNvPr id="217" name="Image 6" descr="/Users/liuzhuzi/Downloads/数据接口.svg数据接口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12326" r="12326"/>
          <a:stretch>
            <a:fillRect/>
          </a:stretch>
        </p:blipFill>
        <p:spPr>
          <a:xfrm>
            <a:off x="3959757" y="4403675"/>
            <a:ext cx="162750" cy="216000"/>
          </a:xfrm>
          <a:prstGeom prst="rect">
            <a:avLst/>
          </a:prstGeom>
        </p:spPr>
      </p:pic>
      <p:sp>
        <p:nvSpPr>
          <p:cNvPr id="218" name="Text 83"/>
          <p:cNvSpPr/>
          <p:nvPr/>
        </p:nvSpPr>
        <p:spPr>
          <a:xfrm>
            <a:off x="4231005" y="4404043"/>
            <a:ext cx="1426845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6246E8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rPr>
              <a:t>全面 API 生态整合</a:t>
            </a:r>
            <a:endParaRPr lang="en-US" sz="1400" dirty="0">
              <a:solidFill>
                <a:srgbClr val="6246E8"/>
              </a:solidFill>
              <a:latin typeface="Microsoft YaHei" panose="020B0502040204020203" charset="-122"/>
              <a:ea typeface="Microsoft YaHei" panose="020B05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219" name="Text 84"/>
          <p:cNvSpPr/>
          <p:nvPr/>
        </p:nvSpPr>
        <p:spPr>
          <a:xfrm>
            <a:off x="3808095" y="4731385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algn="l">
              <a:lnSpc>
                <a:spcPct val="128000"/>
              </a:lnSpc>
              <a:buClrTx/>
              <a:buSzTx/>
              <a:buFontTx/>
              <a:buNone/>
            </a:pPr>
            <a:r>
              <a:rPr lang="en-US" sz="1000" dirty="0">
                <a:solidFill>
                  <a:schemeClr val="tx1"/>
                </a:solidFill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</a:rPr>
              <a:t>提供标准化的开放接口，无缝对接 ITSM、监控、自动化运维等第三方系统，打破数据孤岛。</a:t>
            </a:r>
            <a:endParaRPr lang="en-US" sz="1000" dirty="0">
              <a:solidFill>
                <a:schemeClr val="tx1"/>
              </a:solidFill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</a:endParaRPr>
          </a:p>
        </p:txBody>
      </p:sp>
      <p:sp>
        <p:nvSpPr>
          <p:cNvPr id="220" name="Shape 85"/>
          <p:cNvSpPr/>
          <p:nvPr/>
        </p:nvSpPr>
        <p:spPr>
          <a:xfrm>
            <a:off x="7743825" y="4271010"/>
            <a:ext cx="3753485" cy="1231265"/>
          </a:xfrm>
          <a:prstGeom prst="rect">
            <a:avLst/>
          </a:prstGeom>
          <a:solidFill>
            <a:srgbClr val="FFFFFF"/>
          </a:solidFill>
          <a:ln w="6350">
            <a:solidFill>
              <a:schemeClr val="accent5"/>
            </a:solidFill>
            <a:prstDash val="solid"/>
          </a:ln>
        </p:spPr>
      </p:sp>
      <p:sp>
        <p:nvSpPr>
          <p:cNvPr id="221" name="Shape 86"/>
          <p:cNvSpPr/>
          <p:nvPr/>
        </p:nvSpPr>
        <p:spPr>
          <a:xfrm>
            <a:off x="7747200" y="4273200"/>
            <a:ext cx="3747600" cy="4692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6350">
            <a:noFill/>
          </a:ln>
        </p:spPr>
      </p:sp>
      <p:sp>
        <p:nvSpPr>
          <p:cNvPr id="222" name="Shape 87"/>
          <p:cNvSpPr/>
          <p:nvPr/>
        </p:nvSpPr>
        <p:spPr>
          <a:xfrm>
            <a:off x="7743825" y="4743450"/>
            <a:ext cx="3753485" cy="8890"/>
          </a:xfrm>
          <a:prstGeom prst="rect">
            <a:avLst/>
          </a:prstGeom>
          <a:solidFill>
            <a:srgbClr val="D8D1F9"/>
          </a:solidFill>
        </p:spPr>
      </p:sp>
      <p:pic>
        <p:nvPicPr>
          <p:cNvPr id="223" name="Image 7" descr="/Users/liuzhuzi/Downloads/高效.svg高效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892415" y="4403675"/>
            <a:ext cx="216000" cy="216000"/>
          </a:xfrm>
          <a:prstGeom prst="rect">
            <a:avLst/>
          </a:prstGeom>
        </p:spPr>
      </p:pic>
      <p:sp>
        <p:nvSpPr>
          <p:cNvPr id="224" name="Text 88"/>
          <p:cNvSpPr/>
          <p:nvPr/>
        </p:nvSpPr>
        <p:spPr>
          <a:xfrm>
            <a:off x="8187690" y="4404043"/>
            <a:ext cx="1422400" cy="21526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1400" dirty="0">
                <a:solidFill>
                  <a:srgbClr val="6246E8"/>
                </a:solidFill>
                <a:latin typeface="Microsoft YaHei" panose="020B0502040204020203" charset="-122"/>
                <a:ea typeface="Microsoft YaHei" panose="020B0502040204020203" charset="-122"/>
                <a:cs typeface="Noto Sans SC Bold" pitchFamily="34" charset="-120"/>
                <a:sym typeface="+mn-ea"/>
              </a:rPr>
              <a:t>高效易用管理体验</a:t>
            </a:r>
            <a:endParaRPr lang="en-US" sz="1400" dirty="0">
              <a:solidFill>
                <a:srgbClr val="6246E8"/>
              </a:solidFill>
              <a:latin typeface="Microsoft YaHei" panose="020B0502040204020203" charset="-122"/>
              <a:ea typeface="Microsoft YaHei" panose="020B0502040204020203" charset="-122"/>
              <a:cs typeface="Noto Sans SC Bold" pitchFamily="34" charset="-120"/>
              <a:sym typeface="+mn-ea"/>
            </a:endParaRPr>
          </a:p>
        </p:txBody>
      </p:sp>
      <p:sp>
        <p:nvSpPr>
          <p:cNvPr id="225" name="Text 89"/>
          <p:cNvSpPr/>
          <p:nvPr/>
        </p:nvSpPr>
        <p:spPr>
          <a:xfrm>
            <a:off x="7743825" y="4749165"/>
            <a:ext cx="3753485" cy="647700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algn="l">
              <a:lnSpc>
                <a:spcPct val="128000"/>
              </a:lnSpc>
              <a:buClrTx/>
              <a:buSzTx/>
              <a:buFontTx/>
              <a:buNone/>
            </a:pPr>
            <a:r>
              <a:rPr lang="en-US" sz="1000" dirty="0">
                <a:solidFill>
                  <a:schemeClr val="tx1"/>
                </a:solidFill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</a:rPr>
              <a:t>提供直观的配置界面与批量操作工具，降低维护门槛，提升配置管理员的工作效率。</a:t>
            </a:r>
            <a:endParaRPr lang="en-US" sz="1000" dirty="0">
              <a:solidFill>
                <a:schemeClr val="tx1"/>
              </a:solidFill>
              <a:latin typeface="Microsoft YaHei" panose="020B0502040204020203" charset="-122"/>
              <a:ea typeface="Microsoft YaHei" panose="020B0502040204020203" charset="-122"/>
              <a:cs typeface="Microsoft YaHei" panose="020B0502040204020203" charset="-122"/>
            </a:endParaRPr>
          </a:p>
        </p:txBody>
      </p:sp>
      <p:grpSp>
        <p:nvGrpSpPr>
          <p:cNvPr id="226" name="组合 225"/>
          <p:cNvGrpSpPr/>
          <p:nvPr/>
        </p:nvGrpSpPr>
        <p:grpSpPr>
          <a:xfrm>
            <a:off x="695643" y="5777865"/>
            <a:ext cx="10792460" cy="706755"/>
            <a:chOff x="1083" y="9099"/>
            <a:chExt cx="16996" cy="1113"/>
          </a:xfrm>
        </p:grpSpPr>
        <p:sp>
          <p:nvSpPr>
            <p:cNvPr id="227" name="圆角矩形 226"/>
            <p:cNvSpPr/>
            <p:nvPr/>
          </p:nvSpPr>
          <p:spPr>
            <a:xfrm>
              <a:off x="1083" y="9099"/>
              <a:ext cx="16996" cy="1113"/>
            </a:xfrm>
            <a:prstGeom prst="roundRect">
              <a:avLst>
                <a:gd name="adj" fmla="val 3896"/>
              </a:avLst>
            </a:prstGeom>
            <a:solidFill>
              <a:srgbClr val="6246E8"/>
            </a:solidFill>
            <a:ln>
              <a:solidFill>
                <a:srgbClr val="6246E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28" name="组合 227"/>
            <p:cNvGrpSpPr/>
            <p:nvPr/>
          </p:nvGrpSpPr>
          <p:grpSpPr>
            <a:xfrm>
              <a:off x="1861" y="9269"/>
              <a:ext cx="15244" cy="774"/>
              <a:chOff x="1861" y="9269"/>
              <a:chExt cx="15244" cy="774"/>
            </a:xfrm>
          </p:grpSpPr>
          <p:sp>
            <p:nvSpPr>
              <p:cNvPr id="229" name="文本框 228"/>
              <p:cNvSpPr txBox="1"/>
              <p:nvPr>
                <p:custDataLst>
                  <p:tags r:id="rId17"/>
                </p:custDataLst>
              </p:nvPr>
            </p:nvSpPr>
            <p:spPr>
              <a:xfrm>
                <a:off x="1861" y="9414"/>
                <a:ext cx="1984" cy="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502040204020203" charset="-122"/>
                    <a:ea typeface="Microsoft YaHei Semibold" panose="020B0502040204020203" charset="-122"/>
                    <a:cs typeface="+mn-cs"/>
                  </a:rPr>
                  <a:t>业务</a:t>
                </a: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502040204020203" charset="-122"/>
                    <a:ea typeface="Microsoft YaHei Semibold" panose="020B0502040204020203" charset="-122"/>
                    <a:cs typeface="+mn-cs"/>
                  </a:rPr>
                  <a:t>价值</a:t>
                </a:r>
                <a:endPara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+mn-cs"/>
                </a:endParaRPr>
              </a:p>
            </p:txBody>
          </p:sp>
          <p:sp>
            <p:nvSpPr>
              <p:cNvPr id="230" name="文本框 229"/>
              <p:cNvSpPr txBox="1"/>
              <p:nvPr>
                <p:custDataLst>
                  <p:tags r:id="rId18"/>
                </p:custDataLst>
              </p:nvPr>
            </p:nvSpPr>
            <p:spPr>
              <a:xfrm>
                <a:off x="4897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数据准确率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95%+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sp>
            <p:nvSpPr>
              <p:cNvPr id="231" name="文本框 230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8177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采集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覆盖率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98%+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sp>
            <p:nvSpPr>
              <p:cNvPr id="232" name="文本框 231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11457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建模效率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提升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80%+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sp>
            <p:nvSpPr>
              <p:cNvPr id="233" name="文本框 232"/>
              <p:cNvSpPr txBox="1"/>
              <p:nvPr>
                <p:custDataLst>
                  <p:tags r:id="rId21"/>
                </p:custDataLst>
              </p:nvPr>
            </p:nvSpPr>
            <p:spPr>
              <a:xfrm>
                <a:off x="15121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变更影响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分析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秒级响应</a:t>
                </a:r>
                <a:endPara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cxnSp>
            <p:nvCxnSpPr>
              <p:cNvPr id="234" name="直接连接符 233"/>
              <p:cNvCxnSpPr/>
              <p:nvPr/>
            </p:nvCxnSpPr>
            <p:spPr>
              <a:xfrm>
                <a:off x="424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35" name="直接连接符 234"/>
              <p:cNvCxnSpPr/>
              <p:nvPr/>
            </p:nvCxnSpPr>
            <p:spPr>
              <a:xfrm>
                <a:off x="752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36" name="直接连接符 235"/>
              <p:cNvCxnSpPr/>
              <p:nvPr/>
            </p:nvCxnSpPr>
            <p:spPr>
              <a:xfrm>
                <a:off x="1080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37" name="直接连接符 236"/>
              <p:cNvCxnSpPr/>
              <p:nvPr/>
            </p:nvCxnSpPr>
            <p:spPr>
              <a:xfrm>
                <a:off x="1408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238" name="直接箭头连接符 237"/>
          <p:cNvCxnSpPr/>
          <p:nvPr/>
        </p:nvCxnSpPr>
        <p:spPr>
          <a:xfrm flipH="1" flipV="1">
            <a:off x="4506595" y="6059170"/>
            <a:ext cx="0" cy="144145"/>
          </a:xfrm>
          <a:prstGeom prst="straightConnector1">
            <a:avLst/>
          </a:prstGeom>
          <a:ln w="12700">
            <a:solidFill>
              <a:srgbClr val="6246E8"/>
            </a:solidFill>
            <a:tailEnd type="arrow" w="med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39" name="直接箭头连接符 238"/>
          <p:cNvCxnSpPr/>
          <p:nvPr/>
        </p:nvCxnSpPr>
        <p:spPr>
          <a:xfrm flipH="1" flipV="1">
            <a:off x="6589395" y="6059170"/>
            <a:ext cx="0" cy="144145"/>
          </a:xfrm>
          <a:prstGeom prst="straightConnector1">
            <a:avLst/>
          </a:prstGeom>
          <a:ln w="12700">
            <a:solidFill>
              <a:srgbClr val="6246E8"/>
            </a:solidFill>
            <a:tailEnd type="arrow" w="med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0" name="直接箭头连接符 239"/>
          <p:cNvCxnSpPr/>
          <p:nvPr/>
        </p:nvCxnSpPr>
        <p:spPr>
          <a:xfrm flipH="1" flipV="1">
            <a:off x="8672195" y="6059170"/>
            <a:ext cx="0" cy="144145"/>
          </a:xfrm>
          <a:prstGeom prst="straightConnector1">
            <a:avLst/>
          </a:prstGeom>
          <a:ln w="12700">
            <a:solidFill>
              <a:srgbClr val="6246E8"/>
            </a:solidFill>
            <a:headEnd type="arrow"/>
            <a:tailEnd type="none" w="med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1" name="直接箭头连接符 240"/>
          <p:cNvCxnSpPr/>
          <p:nvPr/>
        </p:nvCxnSpPr>
        <p:spPr>
          <a:xfrm flipH="1" flipV="1">
            <a:off x="9220835" y="6059170"/>
            <a:ext cx="0" cy="144145"/>
          </a:xfrm>
          <a:prstGeom prst="straightConnector1">
            <a:avLst/>
          </a:prstGeom>
          <a:ln w="12700">
            <a:solidFill>
              <a:srgbClr val="6246E8"/>
            </a:solidFill>
            <a:tailEnd type="arrow" w="med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42" name="直接箭头连接符 241"/>
          <p:cNvCxnSpPr/>
          <p:nvPr/>
        </p:nvCxnSpPr>
        <p:spPr>
          <a:xfrm flipH="1" flipV="1">
            <a:off x="9495155" y="6059170"/>
            <a:ext cx="0" cy="144145"/>
          </a:xfrm>
          <a:prstGeom prst="straightConnector1">
            <a:avLst/>
          </a:prstGeom>
          <a:ln w="12700">
            <a:solidFill>
              <a:srgbClr val="6246E8"/>
            </a:solidFill>
            <a:tailEnd type="arrow" w="med" len="sm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43" name="Image 7" descr="/Users/liuzhuzi/Downloads/并行执行.svg并行执行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937000" y="3004770"/>
            <a:ext cx="216000" cy="216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80" name="矩形 379"/>
          <p:cNvSpPr/>
          <p:nvPr>
            <p:custDataLst>
              <p:tags r:id="rId1"/>
            </p:custDataLst>
          </p:nvPr>
        </p:nvSpPr>
        <p:spPr>
          <a:xfrm>
            <a:off x="0" y="4705350"/>
            <a:ext cx="12192000" cy="215201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220345" y="206375"/>
            <a:ext cx="11260455" cy="502285"/>
            <a:chOff x="347" y="325"/>
            <a:chExt cx="17733" cy="791"/>
          </a:xfrm>
        </p:grpSpPr>
        <p:sp>
          <p:nvSpPr>
            <p:cNvPr id="127" name="文本框 126"/>
            <p:cNvSpPr txBox="1"/>
            <p:nvPr>
              <p:custDataLst>
                <p:tags r:id="rId2"/>
              </p:custDataLst>
            </p:nvPr>
          </p:nvSpPr>
          <p:spPr>
            <a:xfrm>
              <a:off x="347" y="407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ITAM：精细化管控 IT 资产全生命周期与成本</a:t>
              </a:r>
              <a:endParaRPr lang="zh-CN" altLang="en-US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29" name="Image 1" descr="/Users/liuzhuzi/Downloads/资产管理 (2).svg资产管理 (2)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5000" r="5000"/>
          <a:stretch>
            <a:fillRect/>
          </a:stretch>
        </p:blipFill>
        <p:spPr>
          <a:xfrm>
            <a:off x="695960" y="958215"/>
            <a:ext cx="215900" cy="215900"/>
          </a:xfrm>
          <a:prstGeom prst="rect">
            <a:avLst/>
          </a:prstGeom>
        </p:spPr>
      </p:pic>
      <p:sp>
        <p:nvSpPr>
          <p:cNvPr id="130" name="Text 2"/>
          <p:cNvSpPr/>
          <p:nvPr/>
        </p:nvSpPr>
        <p:spPr>
          <a:xfrm>
            <a:off x="1028700" y="943293"/>
            <a:ext cx="2124000" cy="24574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Noto Sans SC Bold" pitchFamily="34" charset="-120"/>
              </a:rPr>
              <a:t>资产全生命周期管理</a:t>
            </a:r>
            <a:endParaRPr lang="en-US" sz="1600" b="1" dirty="0">
              <a:solidFill>
                <a:srgbClr val="1E293B"/>
              </a:solidFill>
              <a:latin typeface="Microsoft YaHei Regular" panose="020B0502040204020203" charset="-122"/>
              <a:ea typeface="Microsoft YaHei Regular" panose="020B0502040204020203" charset="-122"/>
              <a:cs typeface="Noto Sans SC Bold" pitchFamily="34" charset="-120"/>
            </a:endParaRPr>
          </a:p>
        </p:txBody>
      </p:sp>
      <p:sp>
        <p:nvSpPr>
          <p:cNvPr id="131" name="Shape 3"/>
          <p:cNvSpPr/>
          <p:nvPr/>
        </p:nvSpPr>
        <p:spPr>
          <a:xfrm>
            <a:off x="695960" y="1348105"/>
            <a:ext cx="10800080" cy="1080000"/>
          </a:xfrm>
          <a:prstGeom prst="rect">
            <a:avLst/>
          </a:prstGeom>
          <a:solidFill>
            <a:srgbClr val="4CAF50">
              <a:alpha val="14000"/>
            </a:srgbClr>
          </a:solidFill>
          <a:ln w="9525">
            <a:solidFill>
              <a:srgbClr val="4CAF50"/>
            </a:solidFill>
            <a:prstDash val="solid"/>
          </a:ln>
        </p:spPr>
      </p:sp>
      <p:grpSp>
        <p:nvGrpSpPr>
          <p:cNvPr id="132" name="组合 131"/>
          <p:cNvGrpSpPr/>
          <p:nvPr/>
        </p:nvGrpSpPr>
        <p:grpSpPr>
          <a:xfrm>
            <a:off x="1405255" y="1506152"/>
            <a:ext cx="609600" cy="733425"/>
            <a:chOff x="2213" y="2391"/>
            <a:chExt cx="960" cy="1155"/>
          </a:xfrm>
        </p:grpSpPr>
        <p:grpSp>
          <p:nvGrpSpPr>
            <p:cNvPr id="133" name="组合 132"/>
            <p:cNvGrpSpPr/>
            <p:nvPr/>
          </p:nvGrpSpPr>
          <p:grpSpPr>
            <a:xfrm>
              <a:off x="2333" y="2391"/>
              <a:ext cx="721" cy="721"/>
              <a:chOff x="2332" y="2391"/>
              <a:chExt cx="721" cy="721"/>
            </a:xfrm>
          </p:grpSpPr>
          <p:sp>
            <p:nvSpPr>
              <p:cNvPr id="134" name="Shape 4"/>
              <p:cNvSpPr/>
              <p:nvPr/>
            </p:nvSpPr>
            <p:spPr>
              <a:xfrm>
                <a:off x="2332" y="2391"/>
                <a:ext cx="721" cy="721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prstDash val="solid"/>
              </a:ln>
            </p:spPr>
          </p:sp>
          <p:pic>
            <p:nvPicPr>
              <p:cNvPr id="135" name="Image 2" descr="/Users/liuzhuzi/Downloads/02需求.svg02需求"/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t="5556" b="5556"/>
              <a:stretch>
                <a:fillRect/>
              </a:stretch>
            </p:blipFill>
            <p:spPr>
              <a:xfrm>
                <a:off x="2549" y="2624"/>
                <a:ext cx="287" cy="255"/>
              </a:xfrm>
              <a:prstGeom prst="rect">
                <a:avLst/>
              </a:prstGeom>
            </p:spPr>
          </p:pic>
        </p:grpSp>
        <p:sp>
          <p:nvSpPr>
            <p:cNvPr id="136" name="Text 5"/>
            <p:cNvSpPr/>
            <p:nvPr/>
          </p:nvSpPr>
          <p:spPr>
            <a:xfrm>
              <a:off x="2213" y="3256"/>
              <a:ext cx="960" cy="29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Noto Sans SC Bold" pitchFamily="34" charset="-120"/>
                </a:rPr>
                <a:t>采购需求</a:t>
              </a:r>
              <a:endParaRPr lang="en-US" sz="1200" dirty="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Noto Sans SC Bold" pitchFamily="34" charset="-120"/>
              </a:endParaRPr>
            </a:p>
          </p:txBody>
        </p:sp>
      </p:grpSp>
      <p:pic>
        <p:nvPicPr>
          <p:cNvPr id="137" name="Image 3" descr="/Users/liuzhuzi/Downloads/arrow-right-s-line.svgarrow-right-s-line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8576" r="18576"/>
          <a:stretch>
            <a:fillRect/>
          </a:stretch>
        </p:blipFill>
        <p:spPr>
          <a:xfrm>
            <a:off x="2561590" y="1744105"/>
            <a:ext cx="181000" cy="288000"/>
          </a:xfrm>
          <a:prstGeom prst="rect">
            <a:avLst/>
          </a:prstGeom>
        </p:spPr>
      </p:pic>
      <p:grpSp>
        <p:nvGrpSpPr>
          <p:cNvPr id="138" name="组合 137"/>
          <p:cNvGrpSpPr/>
          <p:nvPr/>
        </p:nvGrpSpPr>
        <p:grpSpPr>
          <a:xfrm>
            <a:off x="3159760" y="1506152"/>
            <a:ext cx="609600" cy="733425"/>
            <a:chOff x="4976" y="2391"/>
            <a:chExt cx="960" cy="1155"/>
          </a:xfrm>
        </p:grpSpPr>
        <p:grpSp>
          <p:nvGrpSpPr>
            <p:cNvPr id="139" name="组合 138"/>
            <p:cNvGrpSpPr/>
            <p:nvPr/>
          </p:nvGrpSpPr>
          <p:grpSpPr>
            <a:xfrm>
              <a:off x="5096" y="2391"/>
              <a:ext cx="721" cy="721"/>
              <a:chOff x="5095" y="2391"/>
              <a:chExt cx="721" cy="721"/>
            </a:xfrm>
          </p:grpSpPr>
          <p:sp>
            <p:nvSpPr>
              <p:cNvPr id="140" name="Shape 6"/>
              <p:cNvSpPr/>
              <p:nvPr/>
            </p:nvSpPr>
            <p:spPr>
              <a:xfrm>
                <a:off x="5095" y="2391"/>
                <a:ext cx="721" cy="721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prstDash val="solid"/>
              </a:ln>
            </p:spPr>
            <p:txBody>
              <a:bodyPr/>
              <a:p>
                <a:endParaRPr lang="zh-CN" altLang="en-US"/>
              </a:p>
            </p:txBody>
          </p:sp>
          <p:pic>
            <p:nvPicPr>
              <p:cNvPr id="141" name="Image 4" descr="/Users/liuzhuzi/Downloads/采购.svg采购"/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 l="12326" t="-174" r="12326" b="174"/>
              <a:stretch>
                <a:fillRect/>
              </a:stretch>
            </p:blipFill>
            <p:spPr>
              <a:xfrm>
                <a:off x="5306" y="2553"/>
                <a:ext cx="299" cy="397"/>
              </a:xfrm>
              <a:prstGeom prst="rect">
                <a:avLst/>
              </a:prstGeom>
            </p:spPr>
          </p:pic>
        </p:grpSp>
        <p:sp>
          <p:nvSpPr>
            <p:cNvPr id="142" name="Text 7"/>
            <p:cNvSpPr/>
            <p:nvPr/>
          </p:nvSpPr>
          <p:spPr>
            <a:xfrm>
              <a:off x="4976" y="3256"/>
              <a:ext cx="960" cy="29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chemeClr val="tx1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Noto Sans SC Bold" pitchFamily="34" charset="-120"/>
                </a:rPr>
                <a:t>资产采购</a:t>
              </a:r>
              <a:endParaRPr lang="en-US" sz="1200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Noto Sans SC Bold" pitchFamily="34" charset="-120"/>
              </a:endParaRPr>
            </a:p>
          </p:txBody>
        </p:sp>
      </p:grpSp>
      <p:pic>
        <p:nvPicPr>
          <p:cNvPr id="143" name="Image 5" descr="/Users/liuzhuzi/Downloads/arrow-right-s-line.svgarrow-right-s-line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8576" r="18576"/>
          <a:stretch>
            <a:fillRect/>
          </a:stretch>
        </p:blipFill>
        <p:spPr>
          <a:xfrm>
            <a:off x="4315460" y="1744105"/>
            <a:ext cx="181000" cy="288000"/>
          </a:xfrm>
          <a:prstGeom prst="rect">
            <a:avLst/>
          </a:prstGeom>
        </p:spPr>
      </p:pic>
      <p:grpSp>
        <p:nvGrpSpPr>
          <p:cNvPr id="144" name="组合 143"/>
          <p:cNvGrpSpPr/>
          <p:nvPr/>
        </p:nvGrpSpPr>
        <p:grpSpPr>
          <a:xfrm>
            <a:off x="4914265" y="1506152"/>
            <a:ext cx="609600" cy="733425"/>
            <a:chOff x="7739" y="2391"/>
            <a:chExt cx="960" cy="1155"/>
          </a:xfrm>
        </p:grpSpPr>
        <p:grpSp>
          <p:nvGrpSpPr>
            <p:cNvPr id="145" name="组合 144"/>
            <p:cNvGrpSpPr/>
            <p:nvPr/>
          </p:nvGrpSpPr>
          <p:grpSpPr>
            <a:xfrm>
              <a:off x="7859" y="2391"/>
              <a:ext cx="721" cy="721"/>
              <a:chOff x="7858" y="2391"/>
              <a:chExt cx="721" cy="721"/>
            </a:xfrm>
          </p:grpSpPr>
          <p:sp>
            <p:nvSpPr>
              <p:cNvPr id="146" name="Shape 8"/>
              <p:cNvSpPr/>
              <p:nvPr/>
            </p:nvSpPr>
            <p:spPr>
              <a:xfrm>
                <a:off x="7858" y="2391"/>
                <a:ext cx="721" cy="721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prstDash val="solid"/>
              </a:ln>
            </p:spPr>
            <p:txBody>
              <a:bodyPr/>
              <a:p>
                <a:endParaRPr lang="zh-CN" altLang="en-US"/>
              </a:p>
            </p:txBody>
          </p:sp>
          <p:pic>
            <p:nvPicPr>
              <p:cNvPr id="147" name="Image 6" descr="/Users/liuzhuzi/Downloads/收货入库.svg收货入库"/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rcRect t="10000" b="10000"/>
              <a:stretch>
                <a:fillRect/>
              </a:stretch>
            </p:blipFill>
            <p:spPr>
              <a:xfrm>
                <a:off x="8006" y="2582"/>
                <a:ext cx="425" cy="340"/>
              </a:xfrm>
              <a:prstGeom prst="rect">
                <a:avLst/>
              </a:prstGeom>
            </p:spPr>
          </p:pic>
        </p:grpSp>
        <p:sp>
          <p:nvSpPr>
            <p:cNvPr id="148" name="Text 9"/>
            <p:cNvSpPr/>
            <p:nvPr/>
          </p:nvSpPr>
          <p:spPr>
            <a:xfrm>
              <a:off x="7739" y="3256"/>
              <a:ext cx="960" cy="29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chemeClr val="tx1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Noto Sans SC Bold" pitchFamily="34" charset="-120"/>
                </a:rPr>
                <a:t>到货入库</a:t>
              </a:r>
              <a:endParaRPr lang="en-US" sz="1200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Noto Sans SC Bold" pitchFamily="34" charset="-120"/>
              </a:endParaRPr>
            </a:p>
          </p:txBody>
        </p:sp>
      </p:grpSp>
      <p:pic>
        <p:nvPicPr>
          <p:cNvPr id="149" name="Image 7" descr="/Users/liuzhuzi/Downloads/arrow-right-s-line.svgarrow-right-s-line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8576" r="18576"/>
          <a:stretch>
            <a:fillRect/>
          </a:stretch>
        </p:blipFill>
        <p:spPr>
          <a:xfrm>
            <a:off x="6069330" y="1744105"/>
            <a:ext cx="181000" cy="288000"/>
          </a:xfrm>
          <a:prstGeom prst="rect">
            <a:avLst/>
          </a:prstGeom>
        </p:spPr>
      </p:pic>
      <p:grpSp>
        <p:nvGrpSpPr>
          <p:cNvPr id="150" name="组合 149"/>
          <p:cNvGrpSpPr/>
          <p:nvPr/>
        </p:nvGrpSpPr>
        <p:grpSpPr>
          <a:xfrm>
            <a:off x="6617335" y="1506152"/>
            <a:ext cx="722630" cy="733425"/>
            <a:chOff x="10421" y="2391"/>
            <a:chExt cx="1138" cy="1155"/>
          </a:xfrm>
        </p:grpSpPr>
        <p:grpSp>
          <p:nvGrpSpPr>
            <p:cNvPr id="151" name="组合 150"/>
            <p:cNvGrpSpPr/>
            <p:nvPr/>
          </p:nvGrpSpPr>
          <p:grpSpPr>
            <a:xfrm>
              <a:off x="10621" y="2391"/>
              <a:ext cx="721" cy="721"/>
              <a:chOff x="10620" y="2391"/>
              <a:chExt cx="721" cy="721"/>
            </a:xfrm>
          </p:grpSpPr>
          <p:sp>
            <p:nvSpPr>
              <p:cNvPr id="152" name="Shape 10"/>
              <p:cNvSpPr/>
              <p:nvPr/>
            </p:nvSpPr>
            <p:spPr>
              <a:xfrm>
                <a:off x="10620" y="2391"/>
                <a:ext cx="721" cy="721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prstDash val="solid"/>
              </a:ln>
            </p:spPr>
          </p:sp>
          <p:pic>
            <p:nvPicPr>
              <p:cNvPr id="153" name="Image 8" descr="/Users/liuzhuzi/Downloads/台账管理_1.svg台账管理_1"/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 l="14062" t="-174" r="14062" b="174"/>
              <a:stretch>
                <a:fillRect/>
              </a:stretch>
            </p:blipFill>
            <p:spPr>
              <a:xfrm>
                <a:off x="10872" y="2608"/>
                <a:ext cx="217" cy="288"/>
              </a:xfrm>
              <a:prstGeom prst="rect">
                <a:avLst/>
              </a:prstGeom>
            </p:spPr>
          </p:pic>
        </p:grpSp>
        <p:sp>
          <p:nvSpPr>
            <p:cNvPr id="154" name="Text 11"/>
            <p:cNvSpPr/>
            <p:nvPr/>
          </p:nvSpPr>
          <p:spPr>
            <a:xfrm>
              <a:off x="10421" y="3256"/>
              <a:ext cx="1138" cy="290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chemeClr val="tx1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Noto Sans SC Bold" pitchFamily="34" charset="-120"/>
                </a:rPr>
                <a:t>资产台账</a:t>
              </a:r>
              <a:endParaRPr lang="en-US" sz="1200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Noto Sans SC Bold" pitchFamily="34" charset="-120"/>
              </a:endParaRPr>
            </a:p>
          </p:txBody>
        </p:sp>
      </p:grpSp>
      <p:pic>
        <p:nvPicPr>
          <p:cNvPr id="155" name="Image 9" descr="/Users/liuzhuzi/Downloads/arrow-right-s-line.svgarrow-right-s-line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8576" r="18576"/>
          <a:stretch>
            <a:fillRect/>
          </a:stretch>
        </p:blipFill>
        <p:spPr>
          <a:xfrm>
            <a:off x="7823835" y="1744105"/>
            <a:ext cx="181000" cy="288000"/>
          </a:xfrm>
          <a:prstGeom prst="rect">
            <a:avLst/>
          </a:prstGeom>
        </p:spPr>
      </p:pic>
      <p:grpSp>
        <p:nvGrpSpPr>
          <p:cNvPr id="156" name="组合 155"/>
          <p:cNvGrpSpPr/>
          <p:nvPr/>
        </p:nvGrpSpPr>
        <p:grpSpPr>
          <a:xfrm>
            <a:off x="8210550" y="1506152"/>
            <a:ext cx="1033780" cy="733425"/>
            <a:chOff x="12930" y="2391"/>
            <a:chExt cx="1628" cy="1155"/>
          </a:xfrm>
        </p:grpSpPr>
        <p:grpSp>
          <p:nvGrpSpPr>
            <p:cNvPr id="157" name="组合 156"/>
            <p:cNvGrpSpPr/>
            <p:nvPr/>
          </p:nvGrpSpPr>
          <p:grpSpPr>
            <a:xfrm>
              <a:off x="13384" y="2391"/>
              <a:ext cx="721" cy="721"/>
              <a:chOff x="13383" y="2391"/>
              <a:chExt cx="721" cy="721"/>
            </a:xfrm>
          </p:grpSpPr>
          <p:sp>
            <p:nvSpPr>
              <p:cNvPr id="158" name="Shape 12"/>
              <p:cNvSpPr/>
              <p:nvPr/>
            </p:nvSpPr>
            <p:spPr>
              <a:xfrm>
                <a:off x="13383" y="2391"/>
                <a:ext cx="721" cy="721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prstDash val="solid"/>
              </a:ln>
            </p:spPr>
          </p:sp>
          <p:pic>
            <p:nvPicPr>
              <p:cNvPr id="159" name="Image 10" descr="/Users/liuzhuzi/Downloads/领用申请.svg领用申请"/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rcRect t="10000" b="10000"/>
              <a:stretch>
                <a:fillRect/>
              </a:stretch>
            </p:blipFill>
            <p:spPr>
              <a:xfrm>
                <a:off x="13564" y="2608"/>
                <a:ext cx="360" cy="288"/>
              </a:xfrm>
              <a:prstGeom prst="rect">
                <a:avLst/>
              </a:prstGeom>
            </p:spPr>
          </p:pic>
        </p:grpSp>
        <p:sp>
          <p:nvSpPr>
            <p:cNvPr id="160" name="Text 13"/>
            <p:cNvSpPr/>
            <p:nvPr/>
          </p:nvSpPr>
          <p:spPr>
            <a:xfrm>
              <a:off x="12930" y="3256"/>
              <a:ext cx="1628" cy="29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chemeClr val="tx1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领用/借用/维护</a:t>
              </a:r>
              <a:endParaRPr lang="en-US" sz="1200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10147935" y="1506152"/>
            <a:ext cx="669290" cy="733425"/>
            <a:chOff x="15981" y="2391"/>
            <a:chExt cx="1054" cy="1155"/>
          </a:xfrm>
        </p:grpSpPr>
        <p:grpSp>
          <p:nvGrpSpPr>
            <p:cNvPr id="163" name="组合 162"/>
            <p:cNvGrpSpPr/>
            <p:nvPr/>
          </p:nvGrpSpPr>
          <p:grpSpPr>
            <a:xfrm>
              <a:off x="16147" y="2391"/>
              <a:ext cx="721" cy="721"/>
              <a:chOff x="16145" y="2391"/>
              <a:chExt cx="721" cy="721"/>
            </a:xfrm>
          </p:grpSpPr>
          <p:sp>
            <p:nvSpPr>
              <p:cNvPr id="164" name="Shape 14"/>
              <p:cNvSpPr/>
              <p:nvPr/>
            </p:nvSpPr>
            <p:spPr>
              <a:xfrm>
                <a:off x="16145" y="2391"/>
                <a:ext cx="721" cy="721"/>
              </a:xfrm>
              <a:prstGeom prst="ellipse">
                <a:avLst/>
              </a:prstGeom>
              <a:solidFill>
                <a:schemeClr val="bg1"/>
              </a:solidFill>
              <a:ln w="12700">
                <a:noFill/>
                <a:prstDash val="solid"/>
              </a:ln>
            </p:spPr>
            <p:txBody>
              <a:bodyPr/>
              <a:p>
                <a:endParaRPr lang="zh-CN" altLang="en-US"/>
              </a:p>
            </p:txBody>
          </p:sp>
          <p:pic>
            <p:nvPicPr>
              <p:cNvPr id="165" name="Image 12" descr="/Users/liuzhuzi/Downloads/报废.svg报废"/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 l="6250" r="6250"/>
              <a:stretch>
                <a:fillRect/>
              </a:stretch>
            </p:blipFill>
            <p:spPr>
              <a:xfrm>
                <a:off x="16357" y="2582"/>
                <a:ext cx="298" cy="340"/>
              </a:xfrm>
              <a:prstGeom prst="rect">
                <a:avLst/>
              </a:prstGeom>
            </p:spPr>
          </p:pic>
        </p:grpSp>
        <p:sp>
          <p:nvSpPr>
            <p:cNvPr id="166" name="Text 15"/>
            <p:cNvSpPr/>
            <p:nvPr/>
          </p:nvSpPr>
          <p:spPr>
            <a:xfrm>
              <a:off x="15981" y="3256"/>
              <a:ext cx="1054" cy="290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marL="0" indent="0" algn="ctr">
                <a:buNone/>
              </a:pPr>
              <a:r>
                <a:rPr lang="en-US" sz="1200" dirty="0">
                  <a:solidFill>
                    <a:schemeClr val="tx1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报废/处置</a:t>
              </a:r>
              <a:endParaRPr lang="en-US" sz="1200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</p:txBody>
        </p:sp>
      </p:grpSp>
      <p:sp>
        <p:nvSpPr>
          <p:cNvPr id="167" name="Shape 16"/>
          <p:cNvSpPr/>
          <p:nvPr/>
        </p:nvSpPr>
        <p:spPr>
          <a:xfrm>
            <a:off x="695960" y="2664460"/>
            <a:ext cx="5262880" cy="2837815"/>
          </a:xfrm>
          <a:prstGeom prst="rect">
            <a:avLst/>
          </a:prstGeom>
          <a:solidFill>
            <a:srgbClr val="FFFFFF"/>
          </a:solidFill>
          <a:ln>
            <a:solidFill>
              <a:srgbClr val="6265FB"/>
            </a:solidFill>
          </a:ln>
        </p:spPr>
      </p:sp>
      <p:sp>
        <p:nvSpPr>
          <p:cNvPr id="168" name="Shape 21"/>
          <p:cNvSpPr/>
          <p:nvPr/>
        </p:nvSpPr>
        <p:spPr>
          <a:xfrm>
            <a:off x="695960" y="2664460"/>
            <a:ext cx="5253990" cy="523875"/>
          </a:xfrm>
          <a:prstGeom prst="rect">
            <a:avLst/>
          </a:prstGeom>
          <a:solidFill>
            <a:srgbClr val="6265FB">
              <a:alpha val="14000"/>
            </a:srgbClr>
          </a:solidFill>
        </p:spPr>
      </p:sp>
      <p:sp>
        <p:nvSpPr>
          <p:cNvPr id="169" name="Shape 22"/>
          <p:cNvSpPr/>
          <p:nvPr/>
        </p:nvSpPr>
        <p:spPr>
          <a:xfrm>
            <a:off x="695960" y="3179445"/>
            <a:ext cx="5253990" cy="8890"/>
          </a:xfrm>
          <a:prstGeom prst="rect">
            <a:avLst/>
          </a:prstGeom>
          <a:solidFill>
            <a:srgbClr val="E5E7EB"/>
          </a:solidFill>
        </p:spPr>
      </p:sp>
      <p:pic>
        <p:nvPicPr>
          <p:cNvPr id="170" name="Image 13" descr="/Users/liuzhuzi/Downloads/智能管控.svg智能管控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t="23" b="23"/>
          <a:stretch>
            <a:fillRect/>
          </a:stretch>
        </p:blipFill>
        <p:spPr>
          <a:xfrm>
            <a:off x="899160" y="2820988"/>
            <a:ext cx="216000" cy="216000"/>
          </a:xfrm>
          <a:prstGeom prst="rect">
            <a:avLst/>
          </a:prstGeom>
        </p:spPr>
      </p:pic>
      <p:sp>
        <p:nvSpPr>
          <p:cNvPr id="171" name="Text 23"/>
          <p:cNvSpPr/>
          <p:nvPr/>
        </p:nvSpPr>
        <p:spPr>
          <a:xfrm>
            <a:off x="1231900" y="2806115"/>
            <a:ext cx="1458595" cy="24574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IT 资产智能管控</a:t>
            </a:r>
            <a:endParaRPr lang="en-US" sz="1600" b="1" dirty="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</p:txBody>
      </p:sp>
      <p:sp>
        <p:nvSpPr>
          <p:cNvPr id="172" name="Shape 33"/>
          <p:cNvSpPr/>
          <p:nvPr/>
        </p:nvSpPr>
        <p:spPr>
          <a:xfrm>
            <a:off x="6224270" y="2664460"/>
            <a:ext cx="5271770" cy="2837815"/>
          </a:xfrm>
          <a:prstGeom prst="rect">
            <a:avLst/>
          </a:prstGeom>
          <a:solidFill>
            <a:srgbClr val="FFFFFF"/>
          </a:solidFill>
          <a:ln w="9525">
            <a:solidFill>
              <a:srgbClr val="1759FF"/>
            </a:solidFill>
          </a:ln>
        </p:spPr>
      </p:sp>
      <p:sp>
        <p:nvSpPr>
          <p:cNvPr id="173" name="Shape 38"/>
          <p:cNvSpPr/>
          <p:nvPr/>
        </p:nvSpPr>
        <p:spPr>
          <a:xfrm>
            <a:off x="6233160" y="2664460"/>
            <a:ext cx="5262880" cy="523875"/>
          </a:xfrm>
          <a:prstGeom prst="rect">
            <a:avLst/>
          </a:prstGeom>
          <a:solidFill>
            <a:srgbClr val="1759FF">
              <a:alpha val="14000"/>
            </a:srgbClr>
          </a:solidFill>
        </p:spPr>
      </p:sp>
      <p:sp>
        <p:nvSpPr>
          <p:cNvPr id="174" name="Shape 39"/>
          <p:cNvSpPr/>
          <p:nvPr/>
        </p:nvSpPr>
        <p:spPr>
          <a:xfrm>
            <a:off x="6233160" y="3179445"/>
            <a:ext cx="5262880" cy="8890"/>
          </a:xfrm>
          <a:prstGeom prst="rect">
            <a:avLst/>
          </a:prstGeom>
          <a:solidFill>
            <a:srgbClr val="E5E7EB"/>
          </a:solidFill>
        </p:spPr>
      </p:sp>
      <p:pic>
        <p:nvPicPr>
          <p:cNvPr id="175" name="Image 17" descr="/Users/liuzhuzi/Downloads/资产管理 (3).svg资产管理 (3)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23" b="23"/>
          <a:stretch>
            <a:fillRect/>
          </a:stretch>
        </p:blipFill>
        <p:spPr>
          <a:xfrm>
            <a:off x="6370320" y="2820988"/>
            <a:ext cx="216000" cy="216000"/>
          </a:xfrm>
          <a:prstGeom prst="rect">
            <a:avLst/>
          </a:prstGeom>
        </p:spPr>
      </p:pic>
      <p:sp>
        <p:nvSpPr>
          <p:cNvPr id="176" name="Text 40"/>
          <p:cNvSpPr/>
          <p:nvPr/>
        </p:nvSpPr>
        <p:spPr>
          <a:xfrm>
            <a:off x="6680835" y="2806115"/>
            <a:ext cx="1458595" cy="245745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2E1A47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IT 资产精益管控</a:t>
            </a:r>
            <a:endParaRPr lang="en-US" sz="1600" b="1" dirty="0">
              <a:solidFill>
                <a:srgbClr val="2E1A47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</p:txBody>
      </p:sp>
      <p:grpSp>
        <p:nvGrpSpPr>
          <p:cNvPr id="177" name="组合 176"/>
          <p:cNvGrpSpPr/>
          <p:nvPr/>
        </p:nvGrpSpPr>
        <p:grpSpPr>
          <a:xfrm rot="0">
            <a:off x="882015" y="3469640"/>
            <a:ext cx="274955" cy="274955"/>
            <a:chOff x="1389" y="5296"/>
            <a:chExt cx="433" cy="433"/>
          </a:xfrm>
        </p:grpSpPr>
        <p:sp>
          <p:nvSpPr>
            <p:cNvPr id="178" name="Shape 24"/>
            <p:cNvSpPr/>
            <p:nvPr/>
          </p:nvSpPr>
          <p:spPr>
            <a:xfrm>
              <a:off x="1389" y="5296"/>
              <a:ext cx="433" cy="433"/>
            </a:xfrm>
            <a:prstGeom prst="rect">
              <a:avLst/>
            </a:prstGeom>
            <a:solidFill>
              <a:srgbClr val="6265FB">
                <a:alpha val="10000"/>
              </a:srgbClr>
            </a:solidFill>
          </p:spPr>
        </p:sp>
        <p:pic>
          <p:nvPicPr>
            <p:cNvPr id="179" name="Image 14" descr="/Users/liuzhuzi/Downloads/台帐管理.svg台帐管理"/>
            <p:cNvPicPr>
              <a:picLocks noChangeAspect="1"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 l="-141" t="10028" r="141" b="10028"/>
            <a:stretch>
              <a:fillRect/>
            </a:stretch>
          </p:blipFill>
          <p:spPr>
            <a:xfrm>
              <a:off x="1429" y="5371"/>
              <a:ext cx="354" cy="283"/>
            </a:xfrm>
            <a:prstGeom prst="rect">
              <a:avLst/>
            </a:prstGeom>
          </p:spPr>
        </p:pic>
      </p:grpSp>
      <p:sp>
        <p:nvSpPr>
          <p:cNvPr id="180" name="Text 25"/>
          <p:cNvSpPr/>
          <p:nvPr/>
        </p:nvSpPr>
        <p:spPr>
          <a:xfrm>
            <a:off x="1290955" y="3469640"/>
            <a:ext cx="4475480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265FB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Noto Sans SC Bold" pitchFamily="34" charset="-120"/>
              </a:rPr>
              <a:t>资产管理</a:t>
            </a:r>
            <a:endParaRPr lang="en-US" sz="1400" b="1" dirty="0">
              <a:solidFill>
                <a:srgbClr val="6265FB"/>
              </a:solidFill>
              <a:latin typeface="Microsoft YaHei Semibold" panose="020B0502040204020203" charset="-122"/>
              <a:ea typeface="Microsoft YaHei Semibold" panose="020B0502040204020203" charset="-122"/>
              <a:cs typeface="Noto Sans SC Bold" pitchFamily="34" charset="-120"/>
            </a:endParaRPr>
          </a:p>
        </p:txBody>
      </p:sp>
      <p:sp>
        <p:nvSpPr>
          <p:cNvPr id="181" name="Text 26"/>
          <p:cNvSpPr/>
          <p:nvPr/>
        </p:nvSpPr>
        <p:spPr>
          <a:xfrm>
            <a:off x="1290955" y="3716655"/>
            <a:ext cx="4464050" cy="34353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标准化台账管理，预设多种资产模板，支持与 CMDB 数据自动同步，确保账实相符。</a:t>
            </a:r>
            <a:endParaRPr lang="en-US" sz="1000" dirty="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</p:txBody>
      </p:sp>
      <p:grpSp>
        <p:nvGrpSpPr>
          <p:cNvPr id="182" name="组合 181"/>
          <p:cNvGrpSpPr/>
          <p:nvPr/>
        </p:nvGrpSpPr>
        <p:grpSpPr>
          <a:xfrm rot="0">
            <a:off x="6416040" y="3469640"/>
            <a:ext cx="274955" cy="274955"/>
            <a:chOff x="10104" y="5296"/>
            <a:chExt cx="433" cy="433"/>
          </a:xfrm>
        </p:grpSpPr>
        <p:sp>
          <p:nvSpPr>
            <p:cNvPr id="183" name="Shape 41"/>
            <p:cNvSpPr/>
            <p:nvPr/>
          </p:nvSpPr>
          <p:spPr>
            <a:xfrm>
              <a:off x="10104" y="5296"/>
              <a:ext cx="433" cy="433"/>
            </a:xfrm>
            <a:prstGeom prst="rect">
              <a:avLst/>
            </a:prstGeom>
            <a:solidFill>
              <a:srgbClr val="1759FF">
                <a:alpha val="10000"/>
              </a:srgbClr>
            </a:solidFill>
          </p:spPr>
        </p:sp>
        <p:pic>
          <p:nvPicPr>
            <p:cNvPr id="184" name="Image 18" descr="/Users/liuzhuzi/Downloads/成本管理.svg成本管理"/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rcRect l="177" t="177" r="-177" b="-177"/>
            <a:stretch>
              <a:fillRect/>
            </a:stretch>
          </p:blipFill>
          <p:spPr>
            <a:xfrm>
              <a:off x="10179" y="5371"/>
              <a:ext cx="284" cy="284"/>
            </a:xfrm>
            <a:prstGeom prst="rect">
              <a:avLst/>
            </a:prstGeom>
          </p:spPr>
        </p:pic>
      </p:grpSp>
      <p:sp>
        <p:nvSpPr>
          <p:cNvPr id="185" name="Text 42"/>
          <p:cNvSpPr/>
          <p:nvPr/>
        </p:nvSpPr>
        <p:spPr>
          <a:xfrm>
            <a:off x="6827520" y="3469640"/>
            <a:ext cx="4485005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759FF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Noto Sans SC Bold" pitchFamily="34" charset="-120"/>
              </a:rPr>
              <a:t>成本管理</a:t>
            </a:r>
            <a:endParaRPr lang="en-US" sz="1400" b="1" dirty="0">
              <a:solidFill>
                <a:srgbClr val="1759FF"/>
              </a:solidFill>
              <a:latin typeface="Microsoft YaHei Semibold" panose="020B0502040204020203" charset="-122"/>
              <a:ea typeface="Microsoft YaHei Semibold" panose="020B0502040204020203" charset="-122"/>
              <a:cs typeface="Noto Sans SC Bold" pitchFamily="34" charset="-120"/>
            </a:endParaRPr>
          </a:p>
        </p:txBody>
      </p:sp>
      <p:sp>
        <p:nvSpPr>
          <p:cNvPr id="186" name="Text 43"/>
          <p:cNvSpPr/>
          <p:nvPr/>
        </p:nvSpPr>
        <p:spPr>
          <a:xfrm>
            <a:off x="6827520" y="3716655"/>
            <a:ext cx="4464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建立多维成本中心，实现 IT 费用的精准分摊与核算，让 IT 投入产出比清晰可见。</a:t>
            </a:r>
            <a:endParaRPr lang="en-US" sz="1000" dirty="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</p:txBody>
      </p:sp>
      <p:grpSp>
        <p:nvGrpSpPr>
          <p:cNvPr id="187" name="组合 186"/>
          <p:cNvGrpSpPr/>
          <p:nvPr/>
        </p:nvGrpSpPr>
        <p:grpSpPr>
          <a:xfrm rot="0">
            <a:off x="878840" y="4133850"/>
            <a:ext cx="274955" cy="274955"/>
            <a:chOff x="1384" y="6163"/>
            <a:chExt cx="433" cy="433"/>
          </a:xfrm>
        </p:grpSpPr>
        <p:sp>
          <p:nvSpPr>
            <p:cNvPr id="188" name="Shape 27"/>
            <p:cNvSpPr/>
            <p:nvPr/>
          </p:nvSpPr>
          <p:spPr>
            <a:xfrm>
              <a:off x="1384" y="6163"/>
              <a:ext cx="433" cy="433"/>
            </a:xfrm>
            <a:prstGeom prst="rect">
              <a:avLst/>
            </a:prstGeom>
            <a:solidFill>
              <a:srgbClr val="6265FB">
                <a:alpha val="10000"/>
              </a:srgbClr>
            </a:solidFill>
          </p:spPr>
        </p:sp>
        <p:pic>
          <p:nvPicPr>
            <p:cNvPr id="189" name="Image 15" descr="/Users/liuzhuzi/Downloads/合同管理.svg合同管理"/>
            <p:cNvPicPr>
              <a:picLocks noChangeAspect="1"/>
            </p:cNvPicPr>
            <p:nvPr/>
          </p:nvPicPr>
          <p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rcRect t="5643" b="5643"/>
            <a:stretch>
              <a:fillRect/>
            </a:stretch>
          </p:blipFill>
          <p:spPr>
            <a:xfrm>
              <a:off x="1441" y="6238"/>
              <a:ext cx="319" cy="283"/>
            </a:xfrm>
            <a:prstGeom prst="rect">
              <a:avLst/>
            </a:prstGeom>
          </p:spPr>
        </p:pic>
      </p:grpSp>
      <p:sp>
        <p:nvSpPr>
          <p:cNvPr id="190" name="Text 28"/>
          <p:cNvSpPr/>
          <p:nvPr/>
        </p:nvSpPr>
        <p:spPr>
          <a:xfrm>
            <a:off x="1290955" y="4133850"/>
            <a:ext cx="4475480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265FB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Noto Sans SC Bold" pitchFamily="34" charset="-120"/>
              </a:rPr>
              <a:t>合同与库存管理</a:t>
            </a:r>
            <a:endParaRPr lang="en-US" sz="1400" b="1" dirty="0">
              <a:solidFill>
                <a:srgbClr val="6265FB"/>
              </a:solidFill>
              <a:latin typeface="Microsoft YaHei Semibold" panose="020B0502040204020203" charset="-122"/>
              <a:ea typeface="Microsoft YaHei Semibold" panose="020B0502040204020203" charset="-122"/>
              <a:cs typeface="Noto Sans SC Bold" pitchFamily="34" charset="-120"/>
            </a:endParaRPr>
          </a:p>
        </p:txBody>
      </p:sp>
      <p:sp>
        <p:nvSpPr>
          <p:cNvPr id="191" name="Text 29"/>
          <p:cNvSpPr/>
          <p:nvPr/>
        </p:nvSpPr>
        <p:spPr>
          <a:xfrm>
            <a:off x="1290955" y="4381500"/>
            <a:ext cx="4464050" cy="34353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Noto Sans SC" pitchFamily="34" charset="-120"/>
              </a:rPr>
              <a:t>全方位管理软硬件采购合同及维保协议；精细化库存水位监控，避免资产闲置或短缺。</a:t>
            </a:r>
            <a:endParaRPr lang="en-US" sz="1000" dirty="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Noto Sans SC" pitchFamily="34" charset="-120"/>
            </a:endParaRPr>
          </a:p>
        </p:txBody>
      </p:sp>
      <p:grpSp>
        <p:nvGrpSpPr>
          <p:cNvPr id="192" name="组合 191"/>
          <p:cNvGrpSpPr/>
          <p:nvPr/>
        </p:nvGrpSpPr>
        <p:grpSpPr>
          <a:xfrm rot="0">
            <a:off x="6416040" y="4133850"/>
            <a:ext cx="274955" cy="274955"/>
            <a:chOff x="10104" y="6163"/>
            <a:chExt cx="433" cy="433"/>
          </a:xfrm>
        </p:grpSpPr>
        <p:sp>
          <p:nvSpPr>
            <p:cNvPr id="193" name="Shape 44"/>
            <p:cNvSpPr/>
            <p:nvPr/>
          </p:nvSpPr>
          <p:spPr>
            <a:xfrm>
              <a:off x="10104" y="6163"/>
              <a:ext cx="433" cy="433"/>
            </a:xfrm>
            <a:prstGeom prst="rect">
              <a:avLst/>
            </a:prstGeom>
            <a:solidFill>
              <a:srgbClr val="1759FF">
                <a:alpha val="10000"/>
              </a:srgbClr>
            </a:solidFill>
          </p:spPr>
        </p:sp>
        <p:pic>
          <p:nvPicPr>
            <p:cNvPr id="194" name="Image 19" descr="/Users/liuzhuzi/Downloads/库存盘点.svg库存盘点"/>
            <p:cNvPicPr>
              <a:picLocks noChangeAspect="1"/>
            </p:cNvPicPr>
            <p:nvPr/>
          </p:nvPicPr>
          <p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rcRect l="177" t="177" r="-177" b="-177"/>
            <a:stretch>
              <a:fillRect/>
            </a:stretch>
          </p:blipFill>
          <p:spPr>
            <a:xfrm>
              <a:off x="10179" y="6238"/>
              <a:ext cx="284" cy="284"/>
            </a:xfrm>
            <a:prstGeom prst="rect">
              <a:avLst/>
            </a:prstGeom>
          </p:spPr>
        </p:pic>
      </p:grpSp>
      <p:sp>
        <p:nvSpPr>
          <p:cNvPr id="195" name="Text 45"/>
          <p:cNvSpPr/>
          <p:nvPr/>
        </p:nvSpPr>
        <p:spPr>
          <a:xfrm>
            <a:off x="6827520" y="4133850"/>
            <a:ext cx="4485005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759FF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Noto Sans SC Bold" pitchFamily="34" charset="-120"/>
              </a:rPr>
              <a:t>智能资产盘点</a:t>
            </a:r>
            <a:endParaRPr lang="en-US" sz="1400" b="1" dirty="0">
              <a:solidFill>
                <a:srgbClr val="1759FF"/>
              </a:solidFill>
              <a:latin typeface="Microsoft YaHei Semibold" panose="020B0502040204020203" charset="-122"/>
              <a:ea typeface="Microsoft YaHei Semibold" panose="020B0502040204020203" charset="-122"/>
              <a:cs typeface="Noto Sans SC Bold" pitchFamily="34" charset="-120"/>
            </a:endParaRPr>
          </a:p>
        </p:txBody>
      </p:sp>
      <p:sp>
        <p:nvSpPr>
          <p:cNvPr id="196" name="Text 46"/>
          <p:cNvSpPr/>
          <p:nvPr/>
        </p:nvSpPr>
        <p:spPr>
          <a:xfrm>
            <a:off x="6827520" y="4381500"/>
            <a:ext cx="4464050" cy="34353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rPr>
              <a:t>支持扫码、RFID 等多种盘点方式，结合自动化发现工具，大幅提升盘点效率与准确率。</a:t>
            </a:r>
            <a:endParaRPr lang="en-US" sz="1000" dirty="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</p:txBody>
      </p:sp>
      <p:grpSp>
        <p:nvGrpSpPr>
          <p:cNvPr id="197" name="组合 196"/>
          <p:cNvGrpSpPr/>
          <p:nvPr/>
        </p:nvGrpSpPr>
        <p:grpSpPr>
          <a:xfrm rot="0">
            <a:off x="878840" y="4798695"/>
            <a:ext cx="274955" cy="274955"/>
            <a:chOff x="1384" y="7293"/>
            <a:chExt cx="433" cy="433"/>
          </a:xfrm>
        </p:grpSpPr>
        <p:sp>
          <p:nvSpPr>
            <p:cNvPr id="198" name="Shape 30"/>
            <p:cNvSpPr/>
            <p:nvPr/>
          </p:nvSpPr>
          <p:spPr>
            <a:xfrm>
              <a:off x="1384" y="7293"/>
              <a:ext cx="433" cy="433"/>
            </a:xfrm>
            <a:prstGeom prst="rect">
              <a:avLst/>
            </a:prstGeom>
            <a:solidFill>
              <a:srgbClr val="6265FB">
                <a:alpha val="10000"/>
              </a:srgbClr>
            </a:solidFill>
          </p:spPr>
        </p:sp>
        <p:pic>
          <p:nvPicPr>
            <p:cNvPr id="199" name="Image 16" descr="/Users/liuzhuzi/Downloads/组织管理 (1).svg组织管理 (1)"/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rcRect t="5643" b="5643"/>
            <a:stretch>
              <a:fillRect/>
            </a:stretch>
          </p:blipFill>
          <p:spPr>
            <a:xfrm>
              <a:off x="1441" y="7368"/>
              <a:ext cx="319" cy="283"/>
            </a:xfrm>
            <a:prstGeom prst="rect">
              <a:avLst/>
            </a:prstGeom>
          </p:spPr>
        </p:pic>
      </p:grpSp>
      <p:sp>
        <p:nvSpPr>
          <p:cNvPr id="200" name="Text 31"/>
          <p:cNvSpPr/>
          <p:nvPr/>
        </p:nvSpPr>
        <p:spPr>
          <a:xfrm>
            <a:off x="1290955" y="4798695"/>
            <a:ext cx="4475480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6265FB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Noto Sans SC Bold" pitchFamily="34" charset="-120"/>
              </a:rPr>
              <a:t>资源与组织管理</a:t>
            </a:r>
            <a:endParaRPr lang="en-US" sz="1400" b="1" dirty="0">
              <a:solidFill>
                <a:srgbClr val="6265FB"/>
              </a:solidFill>
              <a:latin typeface="Microsoft YaHei Semibold" panose="020B0502040204020203" charset="-122"/>
              <a:ea typeface="Microsoft YaHei Semibold" panose="020B0502040204020203" charset="-122"/>
              <a:cs typeface="Noto Sans SC Bold" pitchFamily="34" charset="-120"/>
            </a:endParaRPr>
          </a:p>
        </p:txBody>
      </p:sp>
      <p:sp>
        <p:nvSpPr>
          <p:cNvPr id="201" name="Text 32"/>
          <p:cNvSpPr/>
          <p:nvPr/>
        </p:nvSpPr>
        <p:spPr>
          <a:xfrm>
            <a:off x="1290955" y="5046345"/>
            <a:ext cx="4464050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Noto Sans SC" pitchFamily="34" charset="-120"/>
              </a:rPr>
              <a:t>清晰映射资产与业务部门、人员的归属关系，实现资产责任到人。</a:t>
            </a:r>
            <a:endParaRPr lang="en-US" sz="1000" dirty="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Noto Sans SC" pitchFamily="34" charset="-120"/>
            </a:endParaRPr>
          </a:p>
        </p:txBody>
      </p:sp>
      <p:grpSp>
        <p:nvGrpSpPr>
          <p:cNvPr id="202" name="组合 201"/>
          <p:cNvGrpSpPr/>
          <p:nvPr/>
        </p:nvGrpSpPr>
        <p:grpSpPr>
          <a:xfrm rot="0">
            <a:off x="6416040" y="4798695"/>
            <a:ext cx="274955" cy="274955"/>
            <a:chOff x="10104" y="7293"/>
            <a:chExt cx="433" cy="433"/>
          </a:xfrm>
        </p:grpSpPr>
        <p:sp>
          <p:nvSpPr>
            <p:cNvPr id="203" name="Shape 47"/>
            <p:cNvSpPr/>
            <p:nvPr/>
          </p:nvSpPr>
          <p:spPr>
            <a:xfrm>
              <a:off x="10104" y="7293"/>
              <a:ext cx="433" cy="433"/>
            </a:xfrm>
            <a:prstGeom prst="rect">
              <a:avLst/>
            </a:prstGeom>
            <a:solidFill>
              <a:srgbClr val="1759FF">
                <a:alpha val="10000"/>
              </a:srgbClr>
            </a:solidFill>
          </p:spPr>
        </p:sp>
        <p:pic>
          <p:nvPicPr>
            <p:cNvPr id="204" name="Image 20" descr="/Users/liuzhuzi/Downloads/洞察 (1).svg洞察 (1)"/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rcRect l="157" t="5799" r="-157" b="5486"/>
            <a:stretch>
              <a:fillRect/>
            </a:stretch>
          </p:blipFill>
          <p:spPr>
            <a:xfrm>
              <a:off x="10161" y="7368"/>
              <a:ext cx="320" cy="284"/>
            </a:xfrm>
            <a:prstGeom prst="rect">
              <a:avLst/>
            </a:prstGeom>
          </p:spPr>
        </p:pic>
      </p:grpSp>
      <p:sp>
        <p:nvSpPr>
          <p:cNvPr id="205" name="Text 48"/>
          <p:cNvSpPr/>
          <p:nvPr/>
        </p:nvSpPr>
        <p:spPr>
          <a:xfrm>
            <a:off x="6827520" y="4798695"/>
            <a:ext cx="4485005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1759FF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Noto Sans SC Bold" pitchFamily="34" charset="-120"/>
              </a:rPr>
              <a:t>资产洞察与维护</a:t>
            </a:r>
            <a:endParaRPr lang="en-US" sz="1400" b="1" dirty="0">
              <a:solidFill>
                <a:srgbClr val="1759FF"/>
              </a:solidFill>
              <a:latin typeface="Microsoft YaHei Semibold" panose="020B0502040204020203" charset="-122"/>
              <a:ea typeface="Microsoft YaHei Semibold" panose="020B0502040204020203" charset="-122"/>
              <a:cs typeface="Noto Sans SC Bold" pitchFamily="34" charset="-120"/>
            </a:endParaRPr>
          </a:p>
        </p:txBody>
      </p:sp>
      <p:sp>
        <p:nvSpPr>
          <p:cNvPr id="206" name="Text 49"/>
          <p:cNvSpPr/>
          <p:nvPr/>
        </p:nvSpPr>
        <p:spPr>
          <a:xfrm>
            <a:off x="6827520" y="5046345"/>
            <a:ext cx="4464050" cy="34353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000" dirty="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Noto Sans SC" pitchFamily="34" charset="-120"/>
              </a:rPr>
              <a:t>多维度资产报表分析，提供采购预测与优化建议；自定义流程工单驱动资产日常维护。</a:t>
            </a:r>
            <a:endParaRPr lang="en-US" sz="1000" dirty="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Noto Sans SC" pitchFamily="34" charset="-120"/>
            </a:endParaRPr>
          </a:p>
        </p:txBody>
      </p:sp>
      <p:grpSp>
        <p:nvGrpSpPr>
          <p:cNvPr id="207" name="组合 206"/>
          <p:cNvGrpSpPr/>
          <p:nvPr/>
        </p:nvGrpSpPr>
        <p:grpSpPr>
          <a:xfrm>
            <a:off x="695325" y="5732145"/>
            <a:ext cx="10835640" cy="706755"/>
            <a:chOff x="1095" y="9099"/>
            <a:chExt cx="17064" cy="1113"/>
          </a:xfrm>
        </p:grpSpPr>
        <p:sp>
          <p:nvSpPr>
            <p:cNvPr id="208" name="圆角矩形 207"/>
            <p:cNvSpPr/>
            <p:nvPr/>
          </p:nvSpPr>
          <p:spPr>
            <a:xfrm>
              <a:off x="1095" y="9099"/>
              <a:ext cx="17064" cy="1113"/>
            </a:xfrm>
            <a:prstGeom prst="roundRect">
              <a:avLst>
                <a:gd name="adj" fmla="val 3896"/>
              </a:avLst>
            </a:prstGeom>
            <a:solidFill>
              <a:srgbClr val="6246E8"/>
            </a:solidFill>
            <a:ln>
              <a:solidFill>
                <a:srgbClr val="6246E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09" name="组合 208"/>
            <p:cNvGrpSpPr/>
            <p:nvPr/>
          </p:nvGrpSpPr>
          <p:grpSpPr>
            <a:xfrm>
              <a:off x="1833" y="9269"/>
              <a:ext cx="15536" cy="774"/>
              <a:chOff x="1833" y="9269"/>
              <a:chExt cx="15536" cy="774"/>
            </a:xfrm>
          </p:grpSpPr>
          <p:sp>
            <p:nvSpPr>
              <p:cNvPr id="210" name="文本框 209"/>
              <p:cNvSpPr txBox="1"/>
              <p:nvPr>
                <p:custDataLst>
                  <p:tags r:id="rId35"/>
                </p:custDataLst>
              </p:nvPr>
            </p:nvSpPr>
            <p:spPr>
              <a:xfrm>
                <a:off x="1833" y="9414"/>
                <a:ext cx="1984" cy="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502040204020203" charset="-122"/>
                    <a:ea typeface="Microsoft YaHei Semibold" panose="020B0502040204020203" charset="-122"/>
                    <a:cs typeface="+mn-cs"/>
                  </a:rPr>
                  <a:t>业务</a:t>
                </a: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 Semibold" panose="020B0502040204020203" charset="-122"/>
                    <a:ea typeface="Microsoft YaHei Semibold" panose="020B0502040204020203" charset="-122"/>
                    <a:cs typeface="+mn-cs"/>
                  </a:rPr>
                  <a:t>价值</a:t>
                </a:r>
                <a:endPara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+mn-cs"/>
                </a:endParaRPr>
              </a:p>
            </p:txBody>
          </p:sp>
          <p:sp>
            <p:nvSpPr>
              <p:cNvPr id="211" name="文本框 210"/>
              <p:cNvSpPr txBox="1"/>
              <p:nvPr>
                <p:custDataLst>
                  <p:tags r:id="rId36"/>
                </p:custDataLst>
              </p:nvPr>
            </p:nvSpPr>
            <p:spPr>
              <a:xfrm>
                <a:off x="4897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zh-CN" altLang="en-US" sz="120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sym typeface="+mn-ea"/>
                  </a:rPr>
                  <a:t>资产利用率提升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95%+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sp>
            <p:nvSpPr>
              <p:cNvPr id="212" name="文本框 211"/>
              <p:cNvSpPr txBox="1"/>
              <p:nvPr>
                <p:custDataLst>
                  <p:tags r:id="rId37"/>
                </p:custDataLst>
              </p:nvPr>
            </p:nvSpPr>
            <p:spPr>
              <a:xfrm>
                <a:off x="8177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成本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可视化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100%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sp>
            <p:nvSpPr>
              <p:cNvPr id="213" name="文本框 212"/>
              <p:cNvSpPr txBox="1"/>
              <p:nvPr>
                <p:custDataLst>
                  <p:tags r:id="rId38"/>
                </p:custDataLst>
              </p:nvPr>
            </p:nvSpPr>
            <p:spPr>
              <a:xfrm>
                <a:off x="11457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盘点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效率提升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70%</a:t>
                </a:r>
                <a:endParaRPr kumimoji="0" lang="en-US" altLang="zh-CN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sp>
            <p:nvSpPr>
              <p:cNvPr id="214" name="文本框 213"/>
              <p:cNvSpPr txBox="1"/>
              <p:nvPr>
                <p:custDataLst>
                  <p:tags r:id="rId39"/>
                </p:custDataLst>
              </p:nvPr>
            </p:nvSpPr>
            <p:spPr>
              <a:xfrm>
                <a:off x="15385" y="9269"/>
                <a:ext cx="1984" cy="7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合格</a:t>
                </a:r>
                <a:r>
                  <a:rPr kumimoji="0" lang="zh-CN" altLang="en-US" sz="120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审计</a:t>
                </a:r>
                <a:endParaRPr kumimoji="0" lang="zh-CN" altLang="en-US" sz="120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全</a:t>
                </a:r>
                <a:r>
                  <a:rPr kumimoji="0" lang="zh-CN" altLang="en-US" sz="1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Microsoft YaHei" panose="020B0502040204020203" charset="-122"/>
                    <a:ea typeface="Microsoft YaHei" panose="020B0502040204020203" charset="-122"/>
                    <a:cs typeface="+mn-cs"/>
                  </a:rPr>
                  <a:t>覆盖</a:t>
                </a:r>
                <a:endPara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" panose="020B0502040204020203" charset="-122"/>
                  <a:ea typeface="Microsoft YaHei" panose="020B0502040204020203" charset="-122"/>
                  <a:cs typeface="+mn-cs"/>
                </a:endParaRPr>
              </a:p>
            </p:txBody>
          </p:sp>
          <p:cxnSp>
            <p:nvCxnSpPr>
              <p:cNvPr id="215" name="直接连接符 214"/>
              <p:cNvCxnSpPr/>
              <p:nvPr/>
            </p:nvCxnSpPr>
            <p:spPr>
              <a:xfrm>
                <a:off x="424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16" name="直接连接符 215"/>
              <p:cNvCxnSpPr/>
              <p:nvPr/>
            </p:nvCxnSpPr>
            <p:spPr>
              <a:xfrm>
                <a:off x="752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17" name="直接连接符 216"/>
              <p:cNvCxnSpPr/>
              <p:nvPr/>
            </p:nvCxnSpPr>
            <p:spPr>
              <a:xfrm>
                <a:off x="1080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18" name="直接连接符 217"/>
              <p:cNvCxnSpPr/>
              <p:nvPr/>
            </p:nvCxnSpPr>
            <p:spPr>
              <a:xfrm>
                <a:off x="14089" y="9372"/>
                <a:ext cx="0" cy="567"/>
              </a:xfrm>
              <a:prstGeom prst="line">
                <a:avLst/>
              </a:prstGeom>
              <a:ln>
                <a:solidFill>
                  <a:srgbClr val="D5D8D6"/>
                </a:soli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pic>
        <p:nvPicPr>
          <p:cNvPr id="235" name="Image 9" descr="/Users/liuzhuzi/Downloads/arrow-right-s-line.svgarrow-right-s-line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8576" r="18576"/>
          <a:stretch>
            <a:fillRect/>
          </a:stretch>
        </p:blipFill>
        <p:spPr>
          <a:xfrm>
            <a:off x="9544050" y="1744105"/>
            <a:ext cx="181000" cy="28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4" name="矩形 53"/>
          <p:cNvSpPr/>
          <p:nvPr/>
        </p:nvSpPr>
        <p:spPr>
          <a:xfrm>
            <a:off x="0" y="5112385"/>
            <a:ext cx="12192000" cy="174498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5" name="圆角矩形 54"/>
          <p:cNvSpPr/>
          <p:nvPr/>
        </p:nvSpPr>
        <p:spPr>
          <a:xfrm>
            <a:off x="593090" y="829945"/>
            <a:ext cx="11004550" cy="1795780"/>
          </a:xfrm>
          <a:prstGeom prst="roundRect">
            <a:avLst>
              <a:gd name="adj" fmla="val 2624"/>
            </a:avLst>
          </a:prstGeom>
          <a:solidFill>
            <a:srgbClr val="1759FF">
              <a:alpha val="4000"/>
            </a:srgbClr>
          </a:solidFill>
          <a:ln>
            <a:solidFill>
              <a:srgbClr val="1759FF">
                <a:alpha val="34000"/>
              </a:srgb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 rot="0">
            <a:off x="2002790" y="920115"/>
            <a:ext cx="1583690" cy="1619250"/>
            <a:chOff x="5405" y="1949"/>
            <a:chExt cx="2494" cy="2550"/>
          </a:xfrm>
        </p:grpSpPr>
        <p:sp>
          <p:nvSpPr>
            <p:cNvPr id="57" name="圆角矩形 56"/>
            <p:cNvSpPr/>
            <p:nvPr/>
          </p:nvSpPr>
          <p:spPr>
            <a:xfrm>
              <a:off x="5405" y="1949"/>
              <a:ext cx="2494" cy="2551"/>
            </a:xfrm>
            <a:prstGeom prst="roundRect">
              <a:avLst>
                <a:gd name="adj" fmla="val 3969"/>
              </a:avLst>
            </a:prstGeom>
            <a:solidFill>
              <a:schemeClr val="bg1"/>
            </a:solidFill>
            <a:ln>
              <a:solidFill>
                <a:srgbClr val="28A7A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5518" y="2013"/>
              <a:ext cx="2268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28A7A1"/>
                  </a:solidFill>
                  <a:effectLst/>
                  <a:uLnTx/>
                  <a:uFillTx/>
                  <a:latin typeface="+mn-ea"/>
                  <a:cs typeface="+mn-cs"/>
                </a:rPr>
                <a:t>智能问答</a:t>
              </a:r>
              <a:r>
                <a:rPr kumimoji="0" lang="en-US" altLang="zh-CN" sz="1000" b="0" u="none" strike="noStrike" kern="1200" cap="none" spc="0" normalizeH="0" baseline="0" noProof="0" dirty="0">
                  <a:ln>
                    <a:noFill/>
                  </a:ln>
                  <a:solidFill>
                    <a:srgbClr val="28A7A1"/>
                  </a:solidFill>
                  <a:effectLst/>
                  <a:uLnTx/>
                  <a:uFillTx/>
                  <a:latin typeface="+mn-ea"/>
                  <a:cs typeface="+mn-cs"/>
                </a:rPr>
                <a:t>（</a:t>
              </a: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28A7A1"/>
                  </a:solidFill>
                  <a:effectLst/>
                  <a:uLnTx/>
                  <a:uFillTx/>
                  <a:latin typeface="+mn-ea"/>
                  <a:cs typeface="+mn-cs"/>
                </a:rPr>
                <a:t>云小慧</a:t>
              </a:r>
              <a:r>
                <a:rPr kumimoji="0" lang="en-US" altLang="zh-CN" sz="1000" b="0" u="none" strike="noStrike" kern="1200" cap="none" spc="0" normalizeH="0" baseline="0" noProof="0" dirty="0">
                  <a:ln>
                    <a:noFill/>
                  </a:ln>
                  <a:solidFill>
                    <a:srgbClr val="28A7A1"/>
                  </a:solidFill>
                  <a:effectLst/>
                  <a:uLnTx/>
                  <a:uFillTx/>
                  <a:latin typeface="+mn-ea"/>
                  <a:cs typeface="+mn-cs"/>
                </a:rPr>
                <a:t>）</a:t>
              </a:r>
              <a:endParaRPr kumimoji="0" lang="en-US" altLang="zh-CN" sz="1000" b="0" u="none" strike="noStrike" kern="1200" cap="none" spc="0" normalizeH="0" baseline="0" noProof="0" dirty="0">
                <a:ln>
                  <a:noFill/>
                </a:ln>
                <a:solidFill>
                  <a:srgbClr val="28A7A1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5470" y="2853"/>
              <a:ext cx="2364" cy="1016"/>
              <a:chOff x="5405" y="2853"/>
              <a:chExt cx="2364" cy="1016"/>
            </a:xfrm>
          </p:grpSpPr>
          <p:sp>
            <p:nvSpPr>
              <p:cNvPr id="80" name="文本框 79"/>
              <p:cNvSpPr txBox="1"/>
              <p:nvPr userDrawn="1"/>
            </p:nvSpPr>
            <p:spPr>
              <a:xfrm>
                <a:off x="5405" y="2853"/>
                <a:ext cx="1814" cy="10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精准检索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知识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生成解决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方案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引用知识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来源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82" name="图片 81" descr="/Users/liuzhuzi/Downloads/云小慧站立.png云小慧站立"/>
              <p:cNvPicPr>
                <a:picLocks noChangeAspect="1"/>
              </p:cNvPicPr>
              <p:nvPr/>
            </p:nvPicPr>
            <p:blipFill>
              <a:blip r:embed="rId1"/>
              <a:srcRect l="63" t="-63" r="63" b="63"/>
              <a:stretch>
                <a:fillRect/>
              </a:stretch>
            </p:blipFill>
            <p:spPr>
              <a:xfrm>
                <a:off x="7259" y="2966"/>
                <a:ext cx="510" cy="791"/>
              </a:xfrm>
              <a:prstGeom prst="rect">
                <a:avLst/>
              </a:prstGeom>
            </p:spPr>
          </p:pic>
        </p:grpSp>
        <p:sp>
          <p:nvSpPr>
            <p:cNvPr id="83" name="圆角矩形 82"/>
            <p:cNvSpPr/>
            <p:nvPr/>
          </p:nvSpPr>
          <p:spPr>
            <a:xfrm>
              <a:off x="5518" y="3982"/>
              <a:ext cx="2268" cy="340"/>
            </a:xfrm>
            <a:prstGeom prst="roundRect">
              <a:avLst/>
            </a:prstGeom>
            <a:solidFill>
              <a:srgbClr val="28A7A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800"/>
                <a:t>7*24</a:t>
              </a:r>
              <a:r>
                <a:rPr lang="zh-CN" altLang="en-US" sz="800"/>
                <a:t>小时</a:t>
              </a:r>
              <a:r>
                <a:rPr lang="en-US" altLang="zh-CN" sz="800"/>
                <a:t> </a:t>
              </a:r>
              <a:r>
                <a:rPr lang="zh-CN" altLang="en-US" sz="800"/>
                <a:t>即问即</a:t>
              </a:r>
              <a:r>
                <a:rPr lang="zh-CN" altLang="en-US" sz="800"/>
                <a:t>答</a:t>
              </a:r>
              <a:endParaRPr lang="zh-CN" altLang="en-US" sz="800"/>
            </a:p>
          </p:txBody>
        </p:sp>
        <p:sp>
          <p:nvSpPr>
            <p:cNvPr id="84" name="圆角矩形标注 83"/>
            <p:cNvSpPr/>
            <p:nvPr/>
          </p:nvSpPr>
          <p:spPr>
            <a:xfrm>
              <a:off x="5631" y="2427"/>
              <a:ext cx="2042" cy="397"/>
            </a:xfrm>
            <a:prstGeom prst="wedgeRoundRectCallout">
              <a:avLst>
                <a:gd name="adj1" fmla="val -34867"/>
                <a:gd name="adj2" fmla="val 76651"/>
                <a:gd name="adj3" fmla="val 16667"/>
              </a:avLst>
            </a:prstGeom>
            <a:solidFill>
              <a:srgbClr val="28A7A1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800">
                  <a:solidFill>
                    <a:srgbClr val="28A7A1"/>
                  </a:solidFill>
                </a:rPr>
                <a:t>VPN</a:t>
              </a:r>
              <a:r>
                <a:rPr lang="zh-CN" altLang="en-US" sz="800">
                  <a:solidFill>
                    <a:srgbClr val="28A7A1"/>
                  </a:solidFill>
                </a:rPr>
                <a:t>连不上怎么办</a:t>
              </a:r>
              <a:r>
                <a:rPr lang="en-US" altLang="zh-CN" sz="800">
                  <a:solidFill>
                    <a:srgbClr val="28A7A1"/>
                  </a:solidFill>
                </a:rPr>
                <a:t>？</a:t>
              </a:r>
              <a:endParaRPr lang="en-US" altLang="zh-CN" sz="800">
                <a:solidFill>
                  <a:srgbClr val="28A7A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 rot="0">
            <a:off x="3957320" y="920115"/>
            <a:ext cx="1583690" cy="1619885"/>
            <a:chOff x="5405" y="1949"/>
            <a:chExt cx="2494" cy="2551"/>
          </a:xfrm>
        </p:grpSpPr>
        <p:sp>
          <p:nvSpPr>
            <p:cNvPr id="87" name="圆角矩形 86"/>
            <p:cNvSpPr/>
            <p:nvPr/>
          </p:nvSpPr>
          <p:spPr>
            <a:xfrm>
              <a:off x="5405" y="1949"/>
              <a:ext cx="2494" cy="2551"/>
            </a:xfrm>
            <a:prstGeom prst="roundRect">
              <a:avLst>
                <a:gd name="adj" fmla="val 3207"/>
              </a:avLst>
            </a:prstGeom>
            <a:solidFill>
              <a:schemeClr val="bg1"/>
            </a:solidFill>
            <a:ln>
              <a:solidFill>
                <a:srgbClr val="6246E8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5518" y="2013"/>
              <a:ext cx="2268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6246E8"/>
                  </a:solidFill>
                  <a:effectLst/>
                  <a:uLnTx/>
                  <a:uFillTx/>
                  <a:latin typeface="+mn-ea"/>
                  <a:cs typeface="+mn-cs"/>
                </a:rPr>
                <a:t>智能</a:t>
              </a: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6246E8"/>
                  </a:solidFill>
                  <a:effectLst/>
                  <a:uLnTx/>
                  <a:uFillTx/>
                  <a:latin typeface="+mn-ea"/>
                  <a:cs typeface="+mn-cs"/>
                </a:rPr>
                <a:t>提单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6246E8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5470" y="2853"/>
              <a:ext cx="2364" cy="1016"/>
              <a:chOff x="5405" y="2853"/>
              <a:chExt cx="2364" cy="1016"/>
            </a:xfrm>
          </p:grpSpPr>
          <p:sp>
            <p:nvSpPr>
              <p:cNvPr id="90" name="文本框 89"/>
              <p:cNvSpPr txBox="1"/>
              <p:nvPr userDrawn="1"/>
            </p:nvSpPr>
            <p:spPr>
              <a:xfrm>
                <a:off x="5405" y="2853"/>
                <a:ext cx="1814" cy="10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问题识别与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分类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推荐解决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方案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  <a:p>
                <a:pPr marL="171450" indent="-171450" algn="l">
                  <a:lnSpc>
                    <a:spcPct val="150000"/>
                  </a:lnSpc>
                  <a:buFont typeface="Arial" panose="020B0604020202090204" pitchFamily="34" charset="0"/>
                  <a:buChar char="•"/>
                </a:pP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自动填单建</a:t>
                </a:r>
                <a:r>
                  <a:rPr lang="zh-CN" altLang="en-US" sz="8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单</a:t>
                </a:r>
                <a:endPara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91" name="图片 90" descr="/Users/liuzhuzi/Downloads/云小慧站立.png云小慧站立"/>
              <p:cNvPicPr>
                <a:picLocks noChangeAspect="1"/>
              </p:cNvPicPr>
              <p:nvPr/>
            </p:nvPicPr>
            <p:blipFill>
              <a:blip r:embed="rId1"/>
              <a:srcRect l="63" t="-63" r="63" b="63"/>
              <a:stretch>
                <a:fillRect/>
              </a:stretch>
            </p:blipFill>
            <p:spPr>
              <a:xfrm>
                <a:off x="7259" y="2966"/>
                <a:ext cx="510" cy="791"/>
              </a:xfrm>
              <a:prstGeom prst="rect">
                <a:avLst/>
              </a:prstGeom>
            </p:spPr>
          </p:pic>
        </p:grpSp>
        <p:sp>
          <p:nvSpPr>
            <p:cNvPr id="92" name="圆角矩形 91"/>
            <p:cNvSpPr/>
            <p:nvPr/>
          </p:nvSpPr>
          <p:spPr>
            <a:xfrm>
              <a:off x="5518" y="3982"/>
              <a:ext cx="2268" cy="340"/>
            </a:xfrm>
            <a:prstGeom prst="round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800"/>
                <a:t>快速提单</a:t>
              </a:r>
              <a:r>
                <a:rPr lang="en-US" altLang="zh-CN" sz="800"/>
                <a:t> </a:t>
              </a:r>
              <a:r>
                <a:rPr lang="zh-CN" altLang="en-US" sz="800"/>
                <a:t>减少信息</a:t>
              </a:r>
              <a:r>
                <a:rPr lang="zh-CN" altLang="en-US" sz="800"/>
                <a:t>遗漏</a:t>
              </a:r>
              <a:endParaRPr lang="zh-CN" altLang="en-US" sz="800"/>
            </a:p>
          </p:txBody>
        </p:sp>
        <p:sp>
          <p:nvSpPr>
            <p:cNvPr id="93" name="圆角矩形标注 92"/>
            <p:cNvSpPr/>
            <p:nvPr/>
          </p:nvSpPr>
          <p:spPr>
            <a:xfrm>
              <a:off x="5631" y="2427"/>
              <a:ext cx="2042" cy="397"/>
            </a:xfrm>
            <a:prstGeom prst="wedgeRoundRectCallout">
              <a:avLst>
                <a:gd name="adj1" fmla="val -34867"/>
                <a:gd name="adj2" fmla="val 76651"/>
                <a:gd name="adj3" fmla="val 16667"/>
              </a:avLst>
            </a:prstGeom>
            <a:solidFill>
              <a:srgbClr val="F2F0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800">
                  <a:solidFill>
                    <a:srgbClr val="6246E8"/>
                  </a:solidFill>
                </a:rPr>
                <a:t>我的邮箱发不了</a:t>
              </a:r>
              <a:r>
                <a:rPr lang="en-US" altLang="zh-CN" sz="800">
                  <a:solidFill>
                    <a:srgbClr val="6246E8"/>
                  </a:solidFill>
                </a:rPr>
                <a:t>，</a:t>
              </a:r>
              <a:r>
                <a:rPr lang="zh-CN" altLang="en-US" sz="800">
                  <a:solidFill>
                    <a:srgbClr val="6246E8"/>
                  </a:solidFill>
                </a:rPr>
                <a:t>报错</a:t>
              </a:r>
              <a:r>
                <a:rPr lang="en-US" altLang="zh-CN" sz="800">
                  <a:solidFill>
                    <a:srgbClr val="6246E8"/>
                  </a:solidFill>
                </a:rPr>
                <a:t>500</a:t>
              </a:r>
              <a:endParaRPr lang="en-US" altLang="zh-CN" sz="800">
                <a:solidFill>
                  <a:srgbClr val="6246E8"/>
                </a:solidFill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 rot="0">
            <a:off x="5911850" y="920115"/>
            <a:ext cx="1583690" cy="1619250"/>
            <a:chOff x="9825" y="1465"/>
            <a:chExt cx="2494" cy="2550"/>
          </a:xfrm>
        </p:grpSpPr>
        <p:sp>
          <p:nvSpPr>
            <p:cNvPr id="95" name="圆角矩形 94"/>
            <p:cNvSpPr/>
            <p:nvPr/>
          </p:nvSpPr>
          <p:spPr>
            <a:xfrm>
              <a:off x="9825" y="1465"/>
              <a:ext cx="2494" cy="2551"/>
            </a:xfrm>
            <a:prstGeom prst="roundRect">
              <a:avLst>
                <a:gd name="adj" fmla="val 4170"/>
              </a:avLst>
            </a:prstGeom>
            <a:solidFill>
              <a:schemeClr val="bg1"/>
            </a:solidFill>
            <a:ln>
              <a:solidFill>
                <a:srgbClr val="1759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9938" y="1529"/>
              <a:ext cx="2268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1759FF"/>
                  </a:solidFill>
                  <a:effectLst/>
                  <a:uLnTx/>
                  <a:uFillTx/>
                  <a:latin typeface="+mn-ea"/>
                  <a:cs typeface="+mn-cs"/>
                </a:rPr>
                <a:t>工单处理辅助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1759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98" name="文本框 97"/>
            <p:cNvSpPr txBox="1"/>
            <p:nvPr userDrawn="1"/>
          </p:nvSpPr>
          <p:spPr>
            <a:xfrm>
              <a:off x="9890" y="2008"/>
              <a:ext cx="1814" cy="1377"/>
            </a:xfrm>
            <a:prstGeom prst="rect">
              <a:avLst/>
            </a:prstGeom>
          </p:spPr>
          <p:txBody>
            <a:bodyPr wrap="square" rtlCol="0">
              <a:noAutofit/>
            </a:bodyPr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解决方案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推荐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处理步骤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生成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关联知识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推荐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工单总结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生成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</p:txBody>
        </p:sp>
        <p:sp>
          <p:nvSpPr>
            <p:cNvPr id="99" name="圆角矩形 98"/>
            <p:cNvSpPr/>
            <p:nvPr/>
          </p:nvSpPr>
          <p:spPr>
            <a:xfrm>
              <a:off x="9938" y="3498"/>
              <a:ext cx="2268" cy="340"/>
            </a:xfrm>
            <a:prstGeom prst="roundRect">
              <a:avLst/>
            </a:prstGeom>
            <a:solidFill>
              <a:srgbClr val="175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800"/>
                <a:t>提升处理效率与</a:t>
              </a:r>
              <a:r>
                <a:rPr lang="zh-CN" altLang="en-US" sz="800"/>
                <a:t>专业性</a:t>
              </a:r>
              <a:endParaRPr lang="zh-CN" altLang="en-US" sz="800"/>
            </a:p>
          </p:txBody>
        </p:sp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89" y="2482"/>
              <a:ext cx="717" cy="731"/>
            </a:xfrm>
            <a:prstGeom prst="rect">
              <a:avLst/>
            </a:prstGeom>
          </p:spPr>
        </p:pic>
      </p:grpSp>
      <p:grpSp>
        <p:nvGrpSpPr>
          <p:cNvPr id="101" name="组合 100"/>
          <p:cNvGrpSpPr/>
          <p:nvPr/>
        </p:nvGrpSpPr>
        <p:grpSpPr>
          <a:xfrm rot="0">
            <a:off x="7866380" y="920115"/>
            <a:ext cx="1583690" cy="1619885"/>
            <a:chOff x="13330" y="1465"/>
            <a:chExt cx="2494" cy="2551"/>
          </a:xfrm>
        </p:grpSpPr>
        <p:sp>
          <p:nvSpPr>
            <p:cNvPr id="102" name="圆角矩形 101"/>
            <p:cNvSpPr/>
            <p:nvPr/>
          </p:nvSpPr>
          <p:spPr>
            <a:xfrm>
              <a:off x="13330" y="1465"/>
              <a:ext cx="2494" cy="2551"/>
            </a:xfrm>
            <a:prstGeom prst="roundRect">
              <a:avLst>
                <a:gd name="adj" fmla="val 3568"/>
              </a:avLst>
            </a:prstGeom>
            <a:solidFill>
              <a:schemeClr val="bg1"/>
            </a:solidFill>
            <a:ln>
              <a:solidFill>
                <a:srgbClr val="D383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3" name="文本框 102"/>
            <p:cNvSpPr txBox="1"/>
            <p:nvPr/>
          </p:nvSpPr>
          <p:spPr>
            <a:xfrm>
              <a:off x="13443" y="1529"/>
              <a:ext cx="2268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000" b="0" u="none" strike="noStrike" kern="1200" cap="none" spc="0" normalizeH="0" baseline="0" noProof="0" dirty="0">
                  <a:ln>
                    <a:noFill/>
                  </a:ln>
                  <a:solidFill>
                    <a:srgbClr val="D383FF"/>
                  </a:solidFill>
                  <a:effectLst/>
                  <a:uLnTx/>
                  <a:uFillTx/>
                  <a:latin typeface="+mn-ea"/>
                  <a:cs typeface="+mn-cs"/>
                </a:rPr>
                <a:t>AI</a:t>
              </a: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D383FF"/>
                  </a:solidFill>
                  <a:effectLst/>
                  <a:uLnTx/>
                  <a:uFillTx/>
                  <a:latin typeface="+mn-ea"/>
                  <a:cs typeface="+mn-cs"/>
                </a:rPr>
                <a:t>质检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D383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08" name="文本框 107"/>
            <p:cNvSpPr txBox="1"/>
            <p:nvPr userDrawn="1"/>
          </p:nvSpPr>
          <p:spPr>
            <a:xfrm>
              <a:off x="13395" y="2008"/>
              <a:ext cx="1814" cy="1377"/>
            </a:xfrm>
            <a:prstGeom prst="rect">
              <a:avLst/>
            </a:prstGeom>
          </p:spPr>
          <p:txBody>
            <a:bodyPr wrap="square" rtlCol="0">
              <a:noAutofit/>
            </a:bodyPr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回复质量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检查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知识引用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检查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合规与规范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检查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改进建议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生成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</p:txBody>
        </p:sp>
        <p:sp>
          <p:nvSpPr>
            <p:cNvPr id="109" name="圆角矩形 108"/>
            <p:cNvSpPr/>
            <p:nvPr/>
          </p:nvSpPr>
          <p:spPr>
            <a:xfrm>
              <a:off x="13443" y="3498"/>
              <a:ext cx="2268" cy="340"/>
            </a:xfrm>
            <a:prstGeom prst="roundRect">
              <a:avLst/>
            </a:prstGeom>
            <a:solidFill>
              <a:srgbClr val="D38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800">
                  <a:sym typeface="+mn-ea"/>
                </a:rPr>
                <a:t>保障服务质量一致性</a:t>
              </a:r>
              <a:endParaRPr lang="zh-CN" altLang="en-US" sz="800"/>
            </a:p>
          </p:txBody>
        </p:sp>
        <p:pic>
          <p:nvPicPr>
            <p:cNvPr id="111" name="图片 110" descr="/Users/liuzhuzi/Downloads/云小慧站立.png云小慧站立"/>
            <p:cNvPicPr>
              <a:picLocks noChangeAspect="1"/>
            </p:cNvPicPr>
            <p:nvPr/>
          </p:nvPicPr>
          <p:blipFill>
            <a:blip r:embed="rId3"/>
            <a:srcRect l="63" t="-63" r="63" b="63"/>
            <a:stretch>
              <a:fillRect/>
            </a:stretch>
          </p:blipFill>
          <p:spPr>
            <a:xfrm>
              <a:off x="15161" y="2466"/>
              <a:ext cx="510" cy="791"/>
            </a:xfrm>
            <a:prstGeom prst="rect">
              <a:avLst/>
            </a:prstGeom>
          </p:spPr>
        </p:pic>
      </p:grpSp>
      <p:grpSp>
        <p:nvGrpSpPr>
          <p:cNvPr id="115" name="组合 114"/>
          <p:cNvGrpSpPr/>
          <p:nvPr/>
        </p:nvGrpSpPr>
        <p:grpSpPr>
          <a:xfrm rot="0">
            <a:off x="9820910" y="920115"/>
            <a:ext cx="1583690" cy="1619250"/>
            <a:chOff x="16547" y="1401"/>
            <a:chExt cx="2494" cy="2550"/>
          </a:xfrm>
        </p:grpSpPr>
        <p:sp>
          <p:nvSpPr>
            <p:cNvPr id="119" name="圆角矩形 118"/>
            <p:cNvSpPr/>
            <p:nvPr/>
          </p:nvSpPr>
          <p:spPr>
            <a:xfrm>
              <a:off x="16547" y="1401"/>
              <a:ext cx="2494" cy="2551"/>
            </a:xfrm>
            <a:prstGeom prst="roundRect">
              <a:avLst>
                <a:gd name="adj" fmla="val 4009"/>
              </a:avLst>
            </a:prstGeom>
            <a:solidFill>
              <a:schemeClr val="bg1"/>
            </a:solidFill>
            <a:ln>
              <a:solidFill>
                <a:srgbClr val="6265F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3" name="文本框 122"/>
            <p:cNvSpPr txBox="1"/>
            <p:nvPr/>
          </p:nvSpPr>
          <p:spPr>
            <a:xfrm>
              <a:off x="16660" y="1465"/>
              <a:ext cx="2268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6265FB"/>
                  </a:solidFill>
                  <a:effectLst/>
                  <a:uLnTx/>
                  <a:uFillTx/>
                  <a:latin typeface="+mn-ea"/>
                  <a:cs typeface="+mn-cs"/>
                </a:rPr>
                <a:t>变更风险分析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6265FB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sp>
          <p:nvSpPr>
            <p:cNvPr id="127" name="文本框 126"/>
            <p:cNvSpPr txBox="1"/>
            <p:nvPr userDrawn="1"/>
          </p:nvSpPr>
          <p:spPr>
            <a:xfrm>
              <a:off x="16612" y="1944"/>
              <a:ext cx="1814" cy="1377"/>
            </a:xfrm>
            <a:prstGeom prst="rect">
              <a:avLst/>
            </a:prstGeom>
          </p:spPr>
          <p:txBody>
            <a:bodyPr wrap="square" rtlCol="0">
              <a:noAutofit/>
            </a:bodyPr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影响范围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分析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风险评估与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分级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依赖关系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识别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建议与预案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生成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</p:txBody>
        </p:sp>
        <p:sp>
          <p:nvSpPr>
            <p:cNvPr id="137" name="圆角矩形 136"/>
            <p:cNvSpPr/>
            <p:nvPr/>
          </p:nvSpPr>
          <p:spPr>
            <a:xfrm>
              <a:off x="16660" y="3434"/>
              <a:ext cx="2268" cy="340"/>
            </a:xfrm>
            <a:prstGeom prst="roundRect">
              <a:avLst/>
            </a:prstGeom>
            <a:solidFill>
              <a:srgbClr val="6265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sz="800"/>
                <a:t>降低变更</a:t>
              </a:r>
              <a:r>
                <a:rPr lang="zh-CN" altLang="en-US" sz="800"/>
                <a:t>风险</a:t>
              </a:r>
              <a:endParaRPr lang="zh-CN" altLang="en-US" sz="800"/>
            </a:p>
          </p:txBody>
        </p:sp>
        <p:pic>
          <p:nvPicPr>
            <p:cNvPr id="167" name="图片 16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185" y="2442"/>
              <a:ext cx="794" cy="762"/>
            </a:xfrm>
            <a:prstGeom prst="rect">
              <a:avLst/>
            </a:prstGeom>
          </p:spPr>
        </p:pic>
      </p:grpSp>
      <p:grpSp>
        <p:nvGrpSpPr>
          <p:cNvPr id="168" name="组合 167"/>
          <p:cNvGrpSpPr/>
          <p:nvPr/>
        </p:nvGrpSpPr>
        <p:grpSpPr>
          <a:xfrm rot="0">
            <a:off x="716915" y="1332230"/>
            <a:ext cx="1196340" cy="795020"/>
            <a:chOff x="404" y="1932"/>
            <a:chExt cx="1884" cy="1252"/>
          </a:xfrm>
        </p:grpSpPr>
        <p:grpSp>
          <p:nvGrpSpPr>
            <p:cNvPr id="170" name="组合 169"/>
            <p:cNvGrpSpPr/>
            <p:nvPr/>
          </p:nvGrpSpPr>
          <p:grpSpPr>
            <a:xfrm>
              <a:off x="404" y="1932"/>
              <a:ext cx="1885" cy="566"/>
              <a:chOff x="404" y="1932"/>
              <a:chExt cx="1885" cy="566"/>
            </a:xfrm>
          </p:grpSpPr>
          <p:pic>
            <p:nvPicPr>
              <p:cNvPr id="182" name="图片 181" descr="人员 (1)"/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404" y="1932"/>
                <a:ext cx="567" cy="567"/>
              </a:xfrm>
              <a:prstGeom prst="rect">
                <a:avLst/>
              </a:prstGeom>
            </p:spPr>
          </p:pic>
          <p:sp>
            <p:nvSpPr>
              <p:cNvPr id="186" name="文本框 185"/>
              <p:cNvSpPr txBox="1"/>
              <p:nvPr/>
            </p:nvSpPr>
            <p:spPr>
              <a:xfrm>
                <a:off x="1043" y="2022"/>
                <a:ext cx="1247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000" b="0" u="none" strike="noStrike" kern="1200" cap="none" spc="0" normalizeH="0" baseline="0" noProof="0" dirty="0">
                    <a:ln>
                      <a:noFill/>
                    </a:ln>
                    <a:solidFill>
                      <a:srgbClr val="1759FF"/>
                    </a:solidFill>
                    <a:effectLst/>
                    <a:uLnTx/>
                    <a:uFillTx/>
                    <a:latin typeface="+mn-ea"/>
                    <a:cs typeface="+mn-cs"/>
                  </a:rPr>
                  <a:t>连接数据</a:t>
                </a:r>
                <a:endPara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1759FF"/>
                  </a:solidFill>
                  <a:effectLst/>
                  <a:uLnTx/>
                  <a:uFillTx/>
                  <a:latin typeface="+mn-ea"/>
                  <a:cs typeface="+mn-cs"/>
                </a:endParaRPr>
              </a:p>
            </p:txBody>
          </p:sp>
        </p:grpSp>
        <p:sp>
          <p:nvSpPr>
            <p:cNvPr id="192" name="文本框 191"/>
            <p:cNvSpPr txBox="1"/>
            <p:nvPr userDrawn="1"/>
          </p:nvSpPr>
          <p:spPr>
            <a:xfrm>
              <a:off x="404" y="2460"/>
              <a:ext cx="1814" cy="725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覆盖</a:t>
              </a:r>
              <a:r>
                <a:rPr lang="en-US" altLang="zh-CN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ITSM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全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流程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  <a:p>
              <a:pPr marL="171450" indent="-171450" algn="l">
                <a:lnSpc>
                  <a:spcPct val="150000"/>
                </a:lnSpc>
                <a:buFont typeface="Arial" panose="020B0604020202090204" pitchFamily="34" charset="0"/>
                <a:buChar char="•"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赋能每一个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角色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 rot="0">
            <a:off x="593090" y="2729230"/>
            <a:ext cx="1475740" cy="2915920"/>
            <a:chOff x="1077" y="4728"/>
            <a:chExt cx="2324" cy="4592"/>
          </a:xfrm>
        </p:grpSpPr>
        <p:sp>
          <p:nvSpPr>
            <p:cNvPr id="211" name="圆角矩形 210"/>
            <p:cNvSpPr/>
            <p:nvPr/>
          </p:nvSpPr>
          <p:spPr>
            <a:xfrm>
              <a:off x="1077" y="4728"/>
              <a:ext cx="2324" cy="4592"/>
            </a:xfrm>
            <a:prstGeom prst="roundRect">
              <a:avLst>
                <a:gd name="adj" fmla="val 3485"/>
              </a:avLst>
            </a:prstGeom>
            <a:solidFill>
              <a:srgbClr val="1759FF">
                <a:alpha val="4000"/>
              </a:srgbClr>
            </a:solidFill>
            <a:ln>
              <a:solidFill>
                <a:srgbClr val="1759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21" name="组合 220"/>
            <p:cNvGrpSpPr/>
            <p:nvPr/>
          </p:nvGrpSpPr>
          <p:grpSpPr>
            <a:xfrm rot="0">
              <a:off x="1175" y="5148"/>
              <a:ext cx="2128" cy="616"/>
              <a:chOff x="13080" y="5511"/>
              <a:chExt cx="2128" cy="616"/>
            </a:xfrm>
          </p:grpSpPr>
          <p:sp>
            <p:nvSpPr>
              <p:cNvPr id="222" name="圆角矩形 221"/>
              <p:cNvSpPr/>
              <p:nvPr/>
            </p:nvSpPr>
            <p:spPr>
              <a:xfrm>
                <a:off x="13080" y="5536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26" name="文本框 225"/>
              <p:cNvSpPr txBox="1"/>
              <p:nvPr userDrawn="1"/>
            </p:nvSpPr>
            <p:spPr>
              <a:xfrm>
                <a:off x="13577" y="5511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en-US" altLang="zh-CN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ITSM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工单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历史工单</a:t>
                </a: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/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解决方案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27" name="图片 226" descr="工单"/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3180" y="5649"/>
                <a:ext cx="340" cy="340"/>
              </a:xfrm>
              <a:prstGeom prst="rect">
                <a:avLst/>
              </a:prstGeom>
            </p:spPr>
          </p:pic>
        </p:grpSp>
        <p:sp>
          <p:nvSpPr>
            <p:cNvPr id="228" name="文本框 227"/>
            <p:cNvSpPr txBox="1"/>
            <p:nvPr/>
          </p:nvSpPr>
          <p:spPr>
            <a:xfrm>
              <a:off x="1616" y="4753"/>
              <a:ext cx="1247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1759FF"/>
                  </a:solidFill>
                  <a:effectLst/>
                  <a:uLnTx/>
                  <a:uFillTx/>
                  <a:latin typeface="+mn-ea"/>
                  <a:cs typeface="+mn-cs"/>
                </a:rPr>
                <a:t>数据来源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1759FF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grpSp>
          <p:nvGrpSpPr>
            <p:cNvPr id="229" name="组合 228"/>
            <p:cNvGrpSpPr/>
            <p:nvPr/>
          </p:nvGrpSpPr>
          <p:grpSpPr>
            <a:xfrm rot="0">
              <a:off x="1175" y="5851"/>
              <a:ext cx="2129" cy="616"/>
              <a:chOff x="13080" y="6228"/>
              <a:chExt cx="2129" cy="616"/>
            </a:xfrm>
          </p:grpSpPr>
          <p:sp>
            <p:nvSpPr>
              <p:cNvPr id="238" name="圆角矩形 237"/>
              <p:cNvSpPr/>
              <p:nvPr/>
            </p:nvSpPr>
            <p:spPr>
              <a:xfrm>
                <a:off x="13080" y="6253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41" name="文本框 240"/>
              <p:cNvSpPr txBox="1"/>
              <p:nvPr userDrawn="1"/>
            </p:nvSpPr>
            <p:spPr>
              <a:xfrm>
                <a:off x="13577" y="6228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en-US" altLang="zh-CN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CMDB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配置项</a:t>
                </a: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/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关系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数据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42" name="图片 241" descr="/Users/liuzhuzi/Downloads/CMDB (1).svgCMDB (1)"/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6366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43" name="组合 242"/>
            <p:cNvGrpSpPr/>
            <p:nvPr/>
          </p:nvGrpSpPr>
          <p:grpSpPr>
            <a:xfrm rot="0">
              <a:off x="1175" y="6554"/>
              <a:ext cx="2128" cy="616"/>
              <a:chOff x="13080" y="6928"/>
              <a:chExt cx="2128" cy="616"/>
            </a:xfrm>
          </p:grpSpPr>
          <p:sp>
            <p:nvSpPr>
              <p:cNvPr id="244" name="圆角矩形 243"/>
              <p:cNvSpPr/>
              <p:nvPr/>
            </p:nvSpPr>
            <p:spPr>
              <a:xfrm>
                <a:off x="13080" y="6953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45" name="文本框 244"/>
              <p:cNvSpPr txBox="1"/>
              <p:nvPr userDrawn="1"/>
            </p:nvSpPr>
            <p:spPr>
              <a:xfrm>
                <a:off x="13577" y="6928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知识库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文档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FAQ/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手册</a:t>
                </a: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/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指南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46" name="图片 245" descr="/Users/liuzhuzi/Downloads/知识库 (8).svg知识库 (8)"/>
              <p:cNvPicPr>
                <a:picLocks noChangeAspect="1"/>
              </p:cNvPicPr>
              <p:nvPr/>
            </p:nvPicPr>
            <p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rcRect t="23" b="23"/>
              <a:stretch>
                <a:fillRect/>
              </a:stretch>
            </p:blipFill>
            <p:spPr>
              <a:xfrm>
                <a:off x="13180" y="7066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47" name="组合 246"/>
            <p:cNvGrpSpPr/>
            <p:nvPr/>
          </p:nvGrpSpPr>
          <p:grpSpPr>
            <a:xfrm rot="0">
              <a:off x="1175" y="7257"/>
              <a:ext cx="2129" cy="601"/>
              <a:chOff x="13080" y="7650"/>
              <a:chExt cx="2129" cy="601"/>
            </a:xfrm>
          </p:grpSpPr>
          <p:sp>
            <p:nvSpPr>
              <p:cNvPr id="248" name="圆角矩形 247"/>
              <p:cNvSpPr/>
              <p:nvPr/>
            </p:nvSpPr>
            <p:spPr>
              <a:xfrm>
                <a:off x="13080" y="7667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49" name="文本框 248"/>
              <p:cNvSpPr txBox="1"/>
              <p:nvPr userDrawn="1"/>
            </p:nvSpPr>
            <p:spPr>
              <a:xfrm>
                <a:off x="13577" y="7650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文档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文件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FDF/Word/Excel/Wiki</a:t>
                </a:r>
                <a:endParaRPr lang="en-US" altLang="zh-CN" sz="66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50" name="图片 249" descr="/Users/liuzhuzi/Downloads/文件.svg文件"/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rcRect l="23" t="147" r="-23" b="-147"/>
              <a:stretch>
                <a:fillRect/>
              </a:stretch>
            </p:blipFill>
            <p:spPr>
              <a:xfrm>
                <a:off x="13180" y="7780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51" name="组合 250"/>
            <p:cNvGrpSpPr/>
            <p:nvPr/>
          </p:nvGrpSpPr>
          <p:grpSpPr>
            <a:xfrm rot="0">
              <a:off x="1175" y="7945"/>
              <a:ext cx="2129" cy="601"/>
              <a:chOff x="13080" y="8361"/>
              <a:chExt cx="2129" cy="601"/>
            </a:xfrm>
          </p:grpSpPr>
          <p:sp>
            <p:nvSpPr>
              <p:cNvPr id="252" name="圆角矩形 251"/>
              <p:cNvSpPr/>
              <p:nvPr/>
            </p:nvSpPr>
            <p:spPr>
              <a:xfrm>
                <a:off x="13080" y="8378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53" name="文本框 252"/>
              <p:cNvSpPr txBox="1"/>
              <p:nvPr userDrawn="1"/>
            </p:nvSpPr>
            <p:spPr>
              <a:xfrm>
                <a:off x="13577" y="8361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聊天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记录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Teams / 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云小慧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对话</a:t>
                </a:r>
                <a:endParaRPr lang="zh-CN" altLang="en-US" sz="66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56" name="图片 255" descr="/Users/liuzhuzi/Downloads/聊天.svg聊天"/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rcRect l="23" t="147" r="-23" b="-147"/>
              <a:stretch>
                <a:fillRect/>
              </a:stretch>
            </p:blipFill>
            <p:spPr>
              <a:xfrm>
                <a:off x="13180" y="8491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57" name="组合 256"/>
            <p:cNvGrpSpPr/>
            <p:nvPr/>
          </p:nvGrpSpPr>
          <p:grpSpPr>
            <a:xfrm rot="0">
              <a:off x="1175" y="8633"/>
              <a:ext cx="2129" cy="601"/>
              <a:chOff x="13080" y="8951"/>
              <a:chExt cx="2129" cy="601"/>
            </a:xfrm>
          </p:grpSpPr>
          <p:sp>
            <p:nvSpPr>
              <p:cNvPr id="258" name="圆角矩形 257"/>
              <p:cNvSpPr/>
              <p:nvPr/>
            </p:nvSpPr>
            <p:spPr>
              <a:xfrm>
                <a:off x="13080" y="8968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1759FF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59" name="文本框 258"/>
              <p:cNvSpPr txBox="1"/>
              <p:nvPr userDrawn="1"/>
            </p:nvSpPr>
            <p:spPr>
              <a:xfrm>
                <a:off x="13577" y="8951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其他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系统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监控</a:t>
                </a: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 /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日志</a:t>
                </a: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/AP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数据</a:t>
                </a: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 </a:t>
                </a:r>
                <a:endParaRPr lang="zh-CN" altLang="en-US" sz="66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60" name="图片 259" descr="/Users/liuzhuzi/Downloads/其他系统.svg其他系统"/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 l="23" t="147" r="-23" b="-147"/>
              <a:stretch>
                <a:fillRect/>
              </a:stretch>
            </p:blipFill>
            <p:spPr>
              <a:xfrm>
                <a:off x="13180" y="9082"/>
                <a:ext cx="340" cy="340"/>
              </a:xfrm>
              <a:prstGeom prst="rect">
                <a:avLst/>
              </a:prstGeom>
            </p:spPr>
          </p:pic>
        </p:grpSp>
      </p:grpSp>
      <p:grpSp>
        <p:nvGrpSpPr>
          <p:cNvPr id="262" name="组合 261"/>
          <p:cNvGrpSpPr/>
          <p:nvPr/>
        </p:nvGrpSpPr>
        <p:grpSpPr>
          <a:xfrm rot="0">
            <a:off x="10123170" y="2729230"/>
            <a:ext cx="1475740" cy="2915920"/>
            <a:chOff x="12998" y="5047"/>
            <a:chExt cx="2324" cy="4592"/>
          </a:xfrm>
        </p:grpSpPr>
        <p:sp>
          <p:nvSpPr>
            <p:cNvPr id="266" name="圆角矩形 265"/>
            <p:cNvSpPr/>
            <p:nvPr/>
          </p:nvSpPr>
          <p:spPr>
            <a:xfrm>
              <a:off x="12998" y="5047"/>
              <a:ext cx="2324" cy="4592"/>
            </a:xfrm>
            <a:prstGeom prst="roundRect">
              <a:avLst>
                <a:gd name="adj" fmla="val 3786"/>
              </a:avLst>
            </a:prstGeom>
            <a:solidFill>
              <a:srgbClr val="6265FB">
                <a:alpha val="4000"/>
              </a:srgbClr>
            </a:solidFill>
            <a:ln>
              <a:solidFill>
                <a:srgbClr val="6265FB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grpSp>
          <p:nvGrpSpPr>
            <p:cNvPr id="268" name="组合 267"/>
            <p:cNvGrpSpPr/>
            <p:nvPr/>
          </p:nvGrpSpPr>
          <p:grpSpPr>
            <a:xfrm>
              <a:off x="13096" y="5467"/>
              <a:ext cx="2129" cy="616"/>
              <a:chOff x="13080" y="5511"/>
              <a:chExt cx="2129" cy="616"/>
            </a:xfrm>
          </p:grpSpPr>
          <p:sp>
            <p:nvSpPr>
              <p:cNvPr id="269" name="圆角矩形 268"/>
              <p:cNvSpPr/>
              <p:nvPr/>
            </p:nvSpPr>
            <p:spPr>
              <a:xfrm>
                <a:off x="13080" y="5536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270" name="文本框 269"/>
              <p:cNvSpPr txBox="1"/>
              <p:nvPr userDrawn="1"/>
            </p:nvSpPr>
            <p:spPr>
              <a:xfrm>
                <a:off x="13577" y="5511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解决方案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推荐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精准匹配最优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方案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71" name="图片 270" descr="/Users/liuzhuzi/Downloads/为你推荐2.svg为你推荐2"/>
              <p:cNvPicPr>
                <a:picLocks noChangeAspect="1"/>
              </p:cNvPicPr>
              <p:nvPr/>
            </p:nvPicPr>
            <p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5649"/>
                <a:ext cx="340" cy="340"/>
              </a:xfrm>
              <a:prstGeom prst="rect">
                <a:avLst/>
              </a:prstGeom>
            </p:spPr>
          </p:pic>
        </p:grpSp>
        <p:sp>
          <p:nvSpPr>
            <p:cNvPr id="272" name="文本框 271"/>
            <p:cNvSpPr txBox="1"/>
            <p:nvPr/>
          </p:nvSpPr>
          <p:spPr>
            <a:xfrm>
              <a:off x="13537" y="5072"/>
              <a:ext cx="1247" cy="3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000" b="0" u="none" strike="noStrike" kern="1200" cap="none" spc="0" normalizeH="0" baseline="0" noProof="0" dirty="0">
                  <a:ln>
                    <a:noFill/>
                  </a:ln>
                  <a:solidFill>
                    <a:srgbClr val="6265FB"/>
                  </a:solidFill>
                  <a:effectLst/>
                  <a:uLnTx/>
                  <a:uFillTx/>
                  <a:latin typeface="+mn-ea"/>
                  <a:cs typeface="+mn-cs"/>
                </a:rPr>
                <a:t>价值输出</a:t>
              </a:r>
              <a:endParaRPr kumimoji="0" lang="zh-CN" altLang="en-US" sz="1000" b="0" u="none" strike="noStrike" kern="1200" cap="none" spc="0" normalizeH="0" baseline="0" noProof="0" dirty="0">
                <a:ln>
                  <a:noFill/>
                </a:ln>
                <a:solidFill>
                  <a:srgbClr val="6265FB"/>
                </a:solidFill>
                <a:effectLst/>
                <a:uLnTx/>
                <a:uFillTx/>
                <a:latin typeface="+mn-ea"/>
                <a:cs typeface="+mn-cs"/>
              </a:endParaRPr>
            </a:p>
          </p:txBody>
        </p:sp>
        <p:grpSp>
          <p:nvGrpSpPr>
            <p:cNvPr id="273" name="组合 272"/>
            <p:cNvGrpSpPr/>
            <p:nvPr/>
          </p:nvGrpSpPr>
          <p:grpSpPr>
            <a:xfrm>
              <a:off x="13096" y="6170"/>
              <a:ext cx="2129" cy="616"/>
              <a:chOff x="13080" y="6228"/>
              <a:chExt cx="2129" cy="616"/>
            </a:xfrm>
          </p:grpSpPr>
          <p:sp>
            <p:nvSpPr>
              <p:cNvPr id="274" name="圆角矩形 273"/>
              <p:cNvSpPr/>
              <p:nvPr/>
            </p:nvSpPr>
            <p:spPr>
              <a:xfrm>
                <a:off x="13080" y="6253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75" name="文本框 274"/>
              <p:cNvSpPr txBox="1"/>
              <p:nvPr userDrawn="1"/>
            </p:nvSpPr>
            <p:spPr>
              <a:xfrm>
                <a:off x="13577" y="6228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自动生成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知识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沉淀经验</a:t>
                </a:r>
                <a:r>
                  <a:rPr lang="en-US" altLang="zh-CN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，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持续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丰富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76" name="图片 275" descr="/Users/liuzhuzi/Downloads/生成目录 (1).svg生成目录 (1)"/>
              <p:cNvPicPr>
                <a:picLocks noChangeAspect="1"/>
              </p:cNvPicPr>
              <p:nvPr/>
            </p:nvPicPr>
            <p:blipFill>
              <a:blip r:embed="rId21">
                <a:extLs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6366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77" name="组合 276"/>
            <p:cNvGrpSpPr/>
            <p:nvPr/>
          </p:nvGrpSpPr>
          <p:grpSpPr>
            <a:xfrm>
              <a:off x="13096" y="6873"/>
              <a:ext cx="2129" cy="616"/>
              <a:chOff x="13080" y="6928"/>
              <a:chExt cx="2129" cy="616"/>
            </a:xfrm>
          </p:grpSpPr>
          <p:sp>
            <p:nvSpPr>
              <p:cNvPr id="278" name="圆角矩形 277"/>
              <p:cNvSpPr/>
              <p:nvPr/>
            </p:nvSpPr>
            <p:spPr>
              <a:xfrm>
                <a:off x="13080" y="6953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79" name="文本框 278"/>
              <p:cNvSpPr txBox="1"/>
              <p:nvPr userDrawn="1"/>
            </p:nvSpPr>
            <p:spPr>
              <a:xfrm>
                <a:off x="13577" y="6928"/>
                <a:ext cx="1587" cy="616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智能分派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建议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匹配最合适的</a:t>
                </a:r>
                <a:r>
                  <a: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处理人</a:t>
                </a:r>
                <a:endParaRPr lang="zh-CN" altLang="en-US" sz="7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80" name="图片 279" descr="/Users/liuzhuzi/Downloads/分派 (1).svg分派 (1)"/>
              <p:cNvPicPr>
                <a:picLocks noChangeAspect="1"/>
              </p:cNvPicPr>
              <p:nvPr/>
            </p:nvPicPr>
            <p:blipFill>
              <a:blip r:embed="rId23"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7066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81" name="组合 280"/>
            <p:cNvGrpSpPr/>
            <p:nvPr/>
          </p:nvGrpSpPr>
          <p:grpSpPr>
            <a:xfrm>
              <a:off x="13096" y="7576"/>
              <a:ext cx="2129" cy="601"/>
              <a:chOff x="13080" y="7650"/>
              <a:chExt cx="2129" cy="601"/>
            </a:xfrm>
          </p:grpSpPr>
          <p:sp>
            <p:nvSpPr>
              <p:cNvPr id="282" name="圆角矩形 281"/>
              <p:cNvSpPr/>
              <p:nvPr/>
            </p:nvSpPr>
            <p:spPr>
              <a:xfrm>
                <a:off x="13080" y="7667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83" name="文本框 282"/>
              <p:cNvSpPr txBox="1"/>
              <p:nvPr userDrawn="1"/>
            </p:nvSpPr>
            <p:spPr>
              <a:xfrm>
                <a:off x="13577" y="7650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风险分析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报告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变更</a:t>
                </a: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/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发布风险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评估</a:t>
                </a:r>
                <a:endParaRPr lang="zh-CN" altLang="en-US" sz="66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84" name="图片 283" descr="/Users/liuzhuzi/Downloads/Risk report.svgRisk report"/>
              <p:cNvPicPr>
                <a:picLocks noChangeAspect="1"/>
              </p:cNvPicPr>
              <p:nvPr/>
            </p:nvPicPr>
            <p:blipFill>
              <a:blip r:embed="rId25">
                <a:extLst>
                  <a:ext uri="{96DAC541-7B7A-43D3-8B79-37D633B846F1}">
                    <asvg:svgBlip xmlns:asvg="http://schemas.microsoft.com/office/drawing/2016/SVG/main" r:embed="rId2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7780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85" name="组合 284"/>
            <p:cNvGrpSpPr/>
            <p:nvPr/>
          </p:nvGrpSpPr>
          <p:grpSpPr>
            <a:xfrm>
              <a:off x="13096" y="8264"/>
              <a:ext cx="2129" cy="601"/>
              <a:chOff x="13080" y="8361"/>
              <a:chExt cx="2129" cy="601"/>
            </a:xfrm>
          </p:grpSpPr>
          <p:sp>
            <p:nvSpPr>
              <p:cNvPr id="286" name="圆角矩形 285"/>
              <p:cNvSpPr/>
              <p:nvPr/>
            </p:nvSpPr>
            <p:spPr>
              <a:xfrm>
                <a:off x="13080" y="8378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87" name="文本框 286"/>
              <p:cNvSpPr txBox="1"/>
              <p:nvPr userDrawn="1"/>
            </p:nvSpPr>
            <p:spPr>
              <a:xfrm>
                <a:off x="13577" y="8361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知识洞察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分析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知识使用与趋势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洞察</a:t>
                </a:r>
                <a:endParaRPr lang="zh-CN" altLang="en-US" sz="66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88" name="图片 287" descr="/Users/liuzhuzi/Downloads/洞察.svg洞察"/>
              <p:cNvPicPr>
                <a:picLocks noChangeAspect="1"/>
              </p:cNvPicPr>
              <p:nvPr/>
            </p:nvPicPr>
            <p:blipFill>
              <a:blip r:embed="rId27">
                <a:extLst>
                  <a:ext uri="{96DAC541-7B7A-43D3-8B79-37D633B846F1}">
                    <asvg:svgBlip xmlns:asvg="http://schemas.microsoft.com/office/drawing/2016/SVG/main" r:embed="rId28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180" y="8491"/>
                <a:ext cx="340" cy="340"/>
              </a:xfrm>
              <a:prstGeom prst="rect">
                <a:avLst/>
              </a:prstGeom>
            </p:spPr>
          </p:pic>
        </p:grpSp>
        <p:grpSp>
          <p:nvGrpSpPr>
            <p:cNvPr id="289" name="组合 288"/>
            <p:cNvGrpSpPr/>
            <p:nvPr/>
          </p:nvGrpSpPr>
          <p:grpSpPr>
            <a:xfrm>
              <a:off x="13096" y="8952"/>
              <a:ext cx="2129" cy="601"/>
              <a:chOff x="13080" y="8951"/>
              <a:chExt cx="2129" cy="601"/>
            </a:xfrm>
          </p:grpSpPr>
          <p:sp>
            <p:nvSpPr>
              <p:cNvPr id="290" name="圆角矩形 289"/>
              <p:cNvSpPr/>
              <p:nvPr/>
            </p:nvSpPr>
            <p:spPr>
              <a:xfrm>
                <a:off x="13080" y="8968"/>
                <a:ext cx="2129" cy="567"/>
              </a:xfrm>
              <a:prstGeom prst="roundRect">
                <a:avLst>
                  <a:gd name="adj" fmla="val 5812"/>
                </a:avLst>
              </a:prstGeom>
              <a:solidFill>
                <a:schemeClr val="bg1"/>
              </a:solidFill>
              <a:ln>
                <a:solidFill>
                  <a:srgbClr val="6265FB">
                    <a:alpha val="20000"/>
                  </a:srgb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>
                  <a:buClrTx/>
                  <a:buSzTx/>
                  <a:buFontTx/>
                </a:pPr>
                <a:endParaRPr lang="zh-CN" altLang="en-US">
                  <a:sym typeface="+mn-ea"/>
                </a:endParaRPr>
              </a:p>
            </p:txBody>
          </p:sp>
          <p:sp>
            <p:nvSpPr>
              <p:cNvPr id="291" name="文本框 290"/>
              <p:cNvSpPr txBox="1"/>
              <p:nvPr userDrawn="1"/>
            </p:nvSpPr>
            <p:spPr>
              <a:xfrm>
                <a:off x="13577" y="8951"/>
                <a:ext cx="1587" cy="601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p>
                <a:pPr indent="0" algn="l">
                  <a:lnSpc>
                    <a:spcPct val="100000"/>
                  </a:lnSpc>
                  <a:buFont typeface="Arial" panose="020B0604020202090204" pitchFamily="34" charset="0"/>
                  <a:buNone/>
                </a:pP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开放</a:t>
                </a:r>
                <a:r>
                  <a: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能力</a:t>
                </a:r>
                <a:endPara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  <a:p>
                <a:pPr indent="0" algn="l">
                  <a:lnSpc>
                    <a:spcPct val="150000"/>
                  </a:lnSpc>
                  <a:buFont typeface="Arial" panose="020B0604020202090204" pitchFamily="34" charset="0"/>
                  <a:buNone/>
                </a:pP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API/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插件</a:t>
                </a:r>
                <a:r>
                  <a:rPr lang="en-US" altLang="zh-CN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/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集成</a:t>
                </a:r>
                <a:r>
                  <a:rPr lang="zh-CN" altLang="en-US" sz="66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rPr>
                  <a:t>能力</a:t>
                </a:r>
                <a:endParaRPr lang="zh-CN" altLang="en-US" sz="66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endParaRPr>
              </a:p>
            </p:txBody>
          </p:sp>
          <p:pic>
            <p:nvPicPr>
              <p:cNvPr id="292" name="图片 291" descr="/Users/liuzhuzi/Downloads/权益_开放能力.svg权益_开放能力"/>
              <p:cNvPicPr>
                <a:picLocks noChangeAspect="1"/>
              </p:cNvPicPr>
              <p:nvPr/>
            </p:nvPicPr>
            <p:blipFill>
              <a:blip r:embed="rId29">
                <a:extLs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3209" y="9110"/>
                <a:ext cx="283" cy="283"/>
              </a:xfrm>
              <a:prstGeom prst="rect">
                <a:avLst/>
              </a:prstGeom>
            </p:spPr>
          </p:pic>
        </p:grpSp>
      </p:grpSp>
      <p:sp>
        <p:nvSpPr>
          <p:cNvPr id="293" name="圆角矩形 292"/>
          <p:cNvSpPr/>
          <p:nvPr/>
        </p:nvSpPr>
        <p:spPr>
          <a:xfrm>
            <a:off x="593090" y="5756910"/>
            <a:ext cx="11004550" cy="899795"/>
          </a:xfrm>
          <a:prstGeom prst="roundRect">
            <a:avLst>
              <a:gd name="adj" fmla="val 3896"/>
            </a:avLst>
          </a:prstGeom>
          <a:solidFill>
            <a:srgbClr val="6246E8"/>
          </a:solidFill>
          <a:ln>
            <a:solidFill>
              <a:srgbClr val="6246E8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94" name="组合 293"/>
          <p:cNvGrpSpPr/>
          <p:nvPr/>
        </p:nvGrpSpPr>
        <p:grpSpPr>
          <a:xfrm rot="0">
            <a:off x="2002790" y="5864860"/>
            <a:ext cx="1511935" cy="683895"/>
            <a:chOff x="6723" y="14996"/>
            <a:chExt cx="2381" cy="1077"/>
          </a:xfrm>
        </p:grpSpPr>
        <p:sp>
          <p:nvSpPr>
            <p:cNvPr id="295" name="圆角矩形 294"/>
            <p:cNvSpPr/>
            <p:nvPr/>
          </p:nvSpPr>
          <p:spPr>
            <a:xfrm>
              <a:off x="6723" y="14996"/>
              <a:ext cx="2381" cy="1077"/>
            </a:xfrm>
            <a:prstGeom prst="roundRect">
              <a:avLst>
                <a:gd name="adj" fmla="val 5812"/>
              </a:avLst>
            </a:prstGeom>
            <a:solidFill>
              <a:srgbClr val="F2F0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6" name="文本框 295"/>
            <p:cNvSpPr txBox="1"/>
            <p:nvPr userDrawn="1"/>
          </p:nvSpPr>
          <p:spPr>
            <a:xfrm>
              <a:off x="7661" y="15019"/>
              <a:ext cx="1417" cy="1053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indent="0" algn="l">
                <a:lnSpc>
                  <a:spcPct val="100000"/>
                </a:lnSpc>
                <a:buFont typeface="Arial" panose="020B0604020202090204" pitchFamily="34" charset="0"/>
                <a:buNone/>
              </a:pPr>
              <a:r>
                <a: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rPr>
                <a:t>提升处理</a:t>
              </a:r>
              <a:r>
                <a: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rPr>
                <a:t>效率</a:t>
              </a:r>
              <a:endParaRPr lang="zh-CN" altLang="en-US" sz="900" b="1">
                <a:solidFill>
                  <a:srgbClr val="1E293B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en-US" altLang="zh-CN" sz="1400" b="1">
                  <a:solidFill>
                    <a:srgbClr val="6246E8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Regular" panose="020B0502040204020203" charset="-122"/>
                </a:rPr>
                <a:t>50%+</a:t>
              </a:r>
              <a:endParaRPr lang="zh-CN" altLang="en-US" sz="1200">
                <a:solidFill>
                  <a:srgbClr val="1E293B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Microsoft YaHei Regular" panose="020B05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混合检索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</p:txBody>
        </p:sp>
        <p:pic>
          <p:nvPicPr>
            <p:cNvPr id="297" name="图片 296" descr="/Users/liuzhuzi/Downloads/提升效率 (2).svg提升效率 (2)"/>
            <p:cNvPicPr>
              <a:picLocks noChangeAspect="1"/>
            </p:cNvPicPr>
            <p:nvPr/>
          </p:nvPicPr>
          <p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rcRect/>
            <a:stretch>
              <a:fillRect/>
            </a:stretch>
          </p:blipFill>
          <p:spPr>
            <a:xfrm>
              <a:off x="6946" y="15251"/>
              <a:ext cx="567" cy="567"/>
            </a:xfrm>
            <a:prstGeom prst="rect">
              <a:avLst/>
            </a:prstGeom>
          </p:spPr>
        </p:pic>
      </p:grpSp>
      <p:grpSp>
        <p:nvGrpSpPr>
          <p:cNvPr id="298" name="组合 297"/>
          <p:cNvGrpSpPr/>
          <p:nvPr/>
        </p:nvGrpSpPr>
        <p:grpSpPr>
          <a:xfrm rot="0">
            <a:off x="3822065" y="5864860"/>
            <a:ext cx="1548130" cy="683895"/>
            <a:chOff x="6723" y="14996"/>
            <a:chExt cx="2438" cy="1077"/>
          </a:xfrm>
        </p:grpSpPr>
        <p:sp>
          <p:nvSpPr>
            <p:cNvPr id="299" name="圆角矩形 298"/>
            <p:cNvSpPr/>
            <p:nvPr/>
          </p:nvSpPr>
          <p:spPr>
            <a:xfrm>
              <a:off x="6723" y="14996"/>
              <a:ext cx="2438" cy="1077"/>
            </a:xfrm>
            <a:prstGeom prst="roundRect">
              <a:avLst>
                <a:gd name="adj" fmla="val 5812"/>
              </a:avLst>
            </a:prstGeom>
            <a:solidFill>
              <a:srgbClr val="F2F0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0" name="文本框 299"/>
            <p:cNvSpPr txBox="1"/>
            <p:nvPr userDrawn="1"/>
          </p:nvSpPr>
          <p:spPr>
            <a:xfrm>
              <a:off x="7661" y="15019"/>
              <a:ext cx="1417" cy="1053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indent="0" algn="l">
                <a:lnSpc>
                  <a:spcPct val="100000"/>
                </a:lnSpc>
                <a:buFont typeface="Arial" panose="020B0604020202090204" pitchFamily="34" charset="0"/>
                <a:buNone/>
              </a:pPr>
              <a:r>
                <a: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rPr>
                <a:t>降低服务</a:t>
              </a:r>
              <a:r>
                <a: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rPr>
                <a:t>成本</a:t>
              </a:r>
              <a:endParaRPr lang="zh-CN" altLang="en-US" sz="900" b="1">
                <a:solidFill>
                  <a:srgbClr val="1E293B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en-US" altLang="zh-CN" sz="1400" b="1">
                  <a:solidFill>
                    <a:srgbClr val="6246E8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Regular" panose="020B0502040204020203" charset="-122"/>
                </a:rPr>
                <a:t>30%+</a:t>
              </a:r>
              <a:endParaRPr lang="zh-CN" altLang="en-US" sz="12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减少重复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投入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</p:txBody>
        </p:sp>
        <p:pic>
          <p:nvPicPr>
            <p:cNvPr id="301" name="图片 300" descr="/Users/liuzhuzi/Downloads/降低成本.svg降低成本"/>
            <p:cNvPicPr>
              <a:picLocks noChangeAspect="1"/>
            </p:cNvPicPr>
            <p:nvPr/>
          </p:nvPicPr>
          <p:blipFill>
            <a:blip r:embed="rId33">
              <a:extLst>
                <a:ext uri="{96DAC541-7B7A-43D3-8B79-37D633B846F1}">
                  <asvg:svgBlip xmlns:asvg="http://schemas.microsoft.com/office/drawing/2016/SVG/main" r:embed="rId34"/>
                </a:ext>
              </a:extLst>
            </a:blip>
            <a:srcRect/>
            <a:stretch>
              <a:fillRect/>
            </a:stretch>
          </p:blipFill>
          <p:spPr>
            <a:xfrm>
              <a:off x="6946" y="15251"/>
              <a:ext cx="567" cy="567"/>
            </a:xfrm>
            <a:prstGeom prst="rect">
              <a:avLst/>
            </a:prstGeom>
          </p:spPr>
        </p:pic>
      </p:grpSp>
      <p:grpSp>
        <p:nvGrpSpPr>
          <p:cNvPr id="302" name="组合 301"/>
          <p:cNvGrpSpPr/>
          <p:nvPr/>
        </p:nvGrpSpPr>
        <p:grpSpPr>
          <a:xfrm rot="0">
            <a:off x="5677535" y="5864860"/>
            <a:ext cx="1727835" cy="683895"/>
            <a:chOff x="6723" y="14996"/>
            <a:chExt cx="2721" cy="1077"/>
          </a:xfrm>
        </p:grpSpPr>
        <p:sp>
          <p:nvSpPr>
            <p:cNvPr id="303" name="圆角矩形 302"/>
            <p:cNvSpPr/>
            <p:nvPr/>
          </p:nvSpPr>
          <p:spPr>
            <a:xfrm>
              <a:off x="6723" y="14996"/>
              <a:ext cx="2721" cy="1077"/>
            </a:xfrm>
            <a:prstGeom prst="roundRect">
              <a:avLst>
                <a:gd name="adj" fmla="val 5812"/>
              </a:avLst>
            </a:prstGeom>
            <a:solidFill>
              <a:srgbClr val="F2F0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4" name="文本框 303"/>
            <p:cNvSpPr txBox="1"/>
            <p:nvPr userDrawn="1"/>
          </p:nvSpPr>
          <p:spPr>
            <a:xfrm>
              <a:off x="7661" y="15019"/>
              <a:ext cx="1757" cy="1053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indent="0" algn="l">
                <a:lnSpc>
                  <a:spcPct val="100000"/>
                </a:lnSpc>
                <a:buFont typeface="Arial" panose="020B0604020202090204" pitchFamily="34" charset="0"/>
                <a:buNone/>
              </a:pPr>
              <a:r>
                <a: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rPr>
                <a:t>沉淀企业经验</a:t>
              </a:r>
              <a:r>
                <a: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rPr>
                <a:t>资产</a:t>
              </a:r>
              <a:endParaRPr lang="zh-CN" altLang="en-US" sz="900" b="1">
                <a:solidFill>
                  <a:srgbClr val="1E293B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en-US" altLang="zh-CN" sz="1400" b="1">
                  <a:solidFill>
                    <a:srgbClr val="6246E8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Regular" panose="020B0502040204020203" charset="-122"/>
                </a:rPr>
                <a:t>100%</a:t>
              </a:r>
              <a:endParaRPr lang="en-US" altLang="zh-CN" sz="1400" b="1">
                <a:solidFill>
                  <a:srgbClr val="6246E8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Microsoft YaHei Regular" panose="020B05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经验不流失</a:t>
              </a:r>
              <a:r>
                <a:rPr lang="en-US" altLang="zh-CN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，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可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复用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</p:txBody>
        </p:sp>
        <p:pic>
          <p:nvPicPr>
            <p:cNvPr id="305" name="图片 304" descr="/Users/liuzhuzi/Downloads/自动沉淀资产.svg自动沉淀资产"/>
            <p:cNvPicPr>
              <a:picLocks noChangeAspect="1"/>
            </p:cNvPicPr>
            <p:nvPr/>
          </p:nvPicPr>
          <p:blipFill>
            <a:blip r:embed="rId35">
              <a:extLst>
                <a:ext uri="{96DAC541-7B7A-43D3-8B79-37D633B846F1}">
                  <asvg:svgBlip xmlns:asvg="http://schemas.microsoft.com/office/drawing/2016/SVG/main" r:embed="rId36"/>
                </a:ext>
              </a:extLst>
            </a:blip>
            <a:srcRect/>
            <a:stretch>
              <a:fillRect/>
            </a:stretch>
          </p:blipFill>
          <p:spPr>
            <a:xfrm>
              <a:off x="6946" y="15251"/>
              <a:ext cx="567" cy="567"/>
            </a:xfrm>
            <a:prstGeom prst="rect">
              <a:avLst/>
            </a:prstGeom>
          </p:spPr>
        </p:pic>
      </p:grpSp>
      <p:grpSp>
        <p:nvGrpSpPr>
          <p:cNvPr id="306" name="组合 305"/>
          <p:cNvGrpSpPr/>
          <p:nvPr/>
        </p:nvGrpSpPr>
        <p:grpSpPr>
          <a:xfrm rot="0">
            <a:off x="7712710" y="5864860"/>
            <a:ext cx="1727835" cy="683895"/>
            <a:chOff x="6723" y="14996"/>
            <a:chExt cx="2721" cy="1077"/>
          </a:xfrm>
        </p:grpSpPr>
        <p:sp>
          <p:nvSpPr>
            <p:cNvPr id="307" name="圆角矩形 306"/>
            <p:cNvSpPr/>
            <p:nvPr/>
          </p:nvSpPr>
          <p:spPr>
            <a:xfrm>
              <a:off x="6723" y="14996"/>
              <a:ext cx="2721" cy="1077"/>
            </a:xfrm>
            <a:prstGeom prst="roundRect">
              <a:avLst>
                <a:gd name="adj" fmla="val 5812"/>
              </a:avLst>
            </a:prstGeom>
            <a:solidFill>
              <a:srgbClr val="F2F0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8" name="文本框 307"/>
            <p:cNvSpPr txBox="1"/>
            <p:nvPr userDrawn="1"/>
          </p:nvSpPr>
          <p:spPr>
            <a:xfrm>
              <a:off x="7661" y="15019"/>
              <a:ext cx="1757" cy="1053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indent="0" algn="l">
                <a:lnSpc>
                  <a:spcPct val="100000"/>
                </a:lnSpc>
                <a:buFont typeface="Arial" panose="020B0604020202090204" pitchFamily="34" charset="0"/>
                <a:buNone/>
              </a:pPr>
              <a:r>
                <a: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rPr>
                <a:t>降低新人上手</a:t>
              </a:r>
              <a:r>
                <a: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rPr>
                <a:t>成本</a:t>
              </a:r>
              <a:endParaRPr lang="zh-CN" altLang="en-US" sz="900" b="1">
                <a:solidFill>
                  <a:srgbClr val="1E293B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en-US" altLang="zh-CN" sz="1400" b="1">
                  <a:solidFill>
                    <a:srgbClr val="6246E8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Regular" panose="020B0502040204020203" charset="-122"/>
                </a:rPr>
                <a:t>60%+</a:t>
              </a:r>
              <a:endParaRPr lang="en-US" altLang="zh-CN" sz="1400" b="1">
                <a:solidFill>
                  <a:srgbClr val="6246E8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Microsoft YaHei Regular" panose="020B05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知识驱动快速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成长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</p:txBody>
        </p:sp>
        <p:pic>
          <p:nvPicPr>
            <p:cNvPr id="309" name="图片 308" descr="/Users/liuzhuzi/Downloads/降低成本 (1).svg降低成本 (1)"/>
            <p:cNvPicPr>
              <a:picLocks noChangeAspect="1"/>
            </p:cNvPicPr>
            <p:nvPr/>
          </p:nvPicPr>
          <p:blipFill>
            <a:blip r:embed="rId37">
              <a:extLst>
                <a:ext uri="{96DAC541-7B7A-43D3-8B79-37D633B846F1}">
                  <asvg:svgBlip xmlns:asvg="http://schemas.microsoft.com/office/drawing/2016/SVG/main" r:embed="rId38"/>
                </a:ext>
              </a:extLst>
            </a:blip>
            <a:srcRect/>
            <a:stretch>
              <a:fillRect/>
            </a:stretch>
          </p:blipFill>
          <p:spPr>
            <a:xfrm>
              <a:off x="6946" y="15251"/>
              <a:ext cx="567" cy="567"/>
            </a:xfrm>
            <a:prstGeom prst="rect">
              <a:avLst/>
            </a:prstGeom>
          </p:spPr>
        </p:pic>
      </p:grpSp>
      <p:grpSp>
        <p:nvGrpSpPr>
          <p:cNvPr id="310" name="组合 309"/>
          <p:cNvGrpSpPr/>
          <p:nvPr/>
        </p:nvGrpSpPr>
        <p:grpSpPr>
          <a:xfrm rot="0">
            <a:off x="9747885" y="5864860"/>
            <a:ext cx="1656080" cy="683895"/>
            <a:chOff x="6723" y="14996"/>
            <a:chExt cx="2608" cy="1077"/>
          </a:xfrm>
        </p:grpSpPr>
        <p:sp>
          <p:nvSpPr>
            <p:cNvPr id="311" name="圆角矩形 310"/>
            <p:cNvSpPr/>
            <p:nvPr/>
          </p:nvSpPr>
          <p:spPr>
            <a:xfrm>
              <a:off x="6723" y="14996"/>
              <a:ext cx="2608" cy="1077"/>
            </a:xfrm>
            <a:prstGeom prst="roundRect">
              <a:avLst>
                <a:gd name="adj" fmla="val 5812"/>
              </a:avLst>
            </a:prstGeom>
            <a:solidFill>
              <a:srgbClr val="F2F0F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2" name="文本框 311"/>
            <p:cNvSpPr txBox="1"/>
            <p:nvPr userDrawn="1"/>
          </p:nvSpPr>
          <p:spPr>
            <a:xfrm>
              <a:off x="7661" y="15019"/>
              <a:ext cx="1587" cy="1053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indent="0" algn="l">
                <a:lnSpc>
                  <a:spcPct val="100000"/>
                </a:lnSpc>
                <a:buFont typeface="Arial" panose="020B0604020202090204" pitchFamily="34" charset="0"/>
                <a:buNone/>
              </a:pPr>
              <a:r>
                <a: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rPr>
                <a:t>提升服务</a:t>
              </a:r>
              <a:r>
                <a:rPr lang="zh-CN" altLang="en-US" sz="900" b="1">
                  <a:solidFill>
                    <a:srgbClr val="1E293B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rPr>
                <a:t>一致性</a:t>
              </a:r>
              <a:endParaRPr lang="zh-CN" altLang="en-US" sz="900" b="1">
                <a:solidFill>
                  <a:srgbClr val="1E293B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en-US" altLang="zh-CN" sz="1400" b="1">
                  <a:solidFill>
                    <a:srgbClr val="6246E8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Regular" panose="020B0502040204020203" charset="-122"/>
                </a:rPr>
                <a:t>90%+</a:t>
              </a:r>
              <a:endParaRPr lang="en-US" altLang="zh-CN" sz="1400" b="1">
                <a:solidFill>
                  <a:srgbClr val="6246E8"/>
                </a:solidFill>
                <a:latin typeface="Microsoft YaHei Semibold" panose="020B0502040204020203" charset="-122"/>
                <a:ea typeface="Microsoft YaHei Semibold" panose="020B0502040204020203" charset="-122"/>
                <a:cs typeface="Microsoft YaHei Regular" panose="020B0502040204020203" charset="-122"/>
              </a:endParaRPr>
            </a:p>
            <a:p>
              <a:pPr indent="0" algn="l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90204" pitchFamily="34" charset="0"/>
                <a:buNone/>
              </a:pP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标准化服务</a:t>
              </a:r>
              <a:r>
                <a:rPr lang="zh-CN" altLang="en-US" sz="800">
                  <a:solidFill>
                    <a:srgbClr val="1E293B"/>
                  </a:solidFill>
                  <a:latin typeface="Microsoft YaHei Regular" panose="020B0502040204020203" charset="-122"/>
                  <a:ea typeface="Microsoft YaHei Regular" panose="020B0502040204020203" charset="-122"/>
                  <a:cs typeface="Microsoft YaHei Regular" panose="020B0502040204020203" charset="-122"/>
                </a:rPr>
                <a:t>输出</a:t>
              </a:r>
              <a:endParaRPr lang="zh-CN" altLang="en-US" sz="800">
                <a:solidFill>
                  <a:srgbClr val="1E293B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</a:endParaRPr>
            </a:p>
          </p:txBody>
        </p:sp>
        <p:pic>
          <p:nvPicPr>
            <p:cNvPr id="313" name="图片 312" descr="/Users/liuzhuzi/Downloads/提升服务.svg提升服务"/>
            <p:cNvPicPr>
              <a:picLocks noChangeAspect="1"/>
            </p:cNvPicPr>
            <p:nvPr/>
          </p:nvPicPr>
          <p:blipFill>
            <a:blip r:embed="rId39">
              <a:extLst>
                <a:ext uri="{96DAC541-7B7A-43D3-8B79-37D633B846F1}">
                  <asvg:svgBlip xmlns:asvg="http://schemas.microsoft.com/office/drawing/2016/SVG/main" r:embed="rId40"/>
                </a:ext>
              </a:extLst>
            </a:blip>
            <a:srcRect/>
            <a:stretch>
              <a:fillRect/>
            </a:stretch>
          </p:blipFill>
          <p:spPr>
            <a:xfrm>
              <a:off x="6946" y="15251"/>
              <a:ext cx="567" cy="567"/>
            </a:xfrm>
            <a:prstGeom prst="rect">
              <a:avLst/>
            </a:prstGeom>
          </p:spPr>
        </p:pic>
      </p:grpSp>
      <p:grpSp>
        <p:nvGrpSpPr>
          <p:cNvPr id="314" name="组合 313"/>
          <p:cNvGrpSpPr/>
          <p:nvPr/>
        </p:nvGrpSpPr>
        <p:grpSpPr>
          <a:xfrm rot="0">
            <a:off x="651510" y="5870575"/>
            <a:ext cx="1043940" cy="673100"/>
            <a:chOff x="1285" y="9269"/>
            <a:chExt cx="1644" cy="1060"/>
          </a:xfrm>
        </p:grpSpPr>
        <p:sp>
          <p:nvSpPr>
            <p:cNvPr id="315" name="文本框 314"/>
            <p:cNvSpPr txBox="1"/>
            <p:nvPr/>
          </p:nvSpPr>
          <p:spPr>
            <a:xfrm>
              <a:off x="1285" y="9846"/>
              <a:ext cx="1644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+mn-cs"/>
                </a:rPr>
                <a:t>业务价值</a:t>
              </a:r>
              <a:endParaRPr kumimoji="0" lang="zh-CN" altLang="en-US" sz="14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YaHei Semibold" panose="020B0502040204020203" charset="-122"/>
                <a:ea typeface="Microsoft YaHei Semibold" panose="020B0502040204020203" charset="-122"/>
                <a:cs typeface="+mn-cs"/>
              </a:endParaRPr>
            </a:p>
          </p:txBody>
        </p:sp>
        <p:pic>
          <p:nvPicPr>
            <p:cNvPr id="316" name="图片 315" descr="报告"/>
            <p:cNvPicPr>
              <a:picLocks noChangeAspect="1"/>
            </p:cNvPicPr>
            <p:nvPr/>
          </p:nvPicPr>
          <p:blipFill>
            <a:blip r:embed="rId41">
              <a:extLst>
                <a:ext uri="{96DAC541-7B7A-43D3-8B79-37D633B846F1}">
                  <asvg:svgBlip xmlns:asvg="http://schemas.microsoft.com/office/drawing/2016/SVG/main" r:embed="rId42"/>
                </a:ext>
              </a:extLst>
            </a:blip>
            <a:stretch>
              <a:fillRect/>
            </a:stretch>
          </p:blipFill>
          <p:spPr>
            <a:xfrm>
              <a:off x="1824" y="9269"/>
              <a:ext cx="567" cy="567"/>
            </a:xfrm>
            <a:prstGeom prst="rect">
              <a:avLst/>
            </a:prstGeom>
          </p:spPr>
        </p:pic>
      </p:grpSp>
      <p:sp>
        <p:nvSpPr>
          <p:cNvPr id="318" name="右箭头 317"/>
          <p:cNvSpPr/>
          <p:nvPr/>
        </p:nvSpPr>
        <p:spPr>
          <a:xfrm>
            <a:off x="2244725" y="4110355"/>
            <a:ext cx="287655" cy="396240"/>
          </a:xfrm>
          <a:prstGeom prst="rightArrow">
            <a:avLst/>
          </a:prstGeom>
          <a:gradFill>
            <a:gsLst>
              <a:gs pos="0">
                <a:srgbClr val="6246E8"/>
              </a:gs>
              <a:gs pos="100000">
                <a:srgbClr val="6145E5">
                  <a:alpha val="38000"/>
                </a:srgbClr>
              </a:gs>
            </a:gsLst>
            <a:lin ang="1074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19" name="右箭头 318"/>
          <p:cNvSpPr/>
          <p:nvPr/>
        </p:nvSpPr>
        <p:spPr>
          <a:xfrm>
            <a:off x="9659620" y="4110355"/>
            <a:ext cx="287655" cy="396240"/>
          </a:xfrm>
          <a:prstGeom prst="rightArrow">
            <a:avLst/>
          </a:prstGeom>
          <a:gradFill>
            <a:gsLst>
              <a:gs pos="0">
                <a:srgbClr val="6246E8"/>
              </a:gs>
              <a:gs pos="100000">
                <a:srgbClr val="6145E5">
                  <a:alpha val="38000"/>
                </a:srgbClr>
              </a:gs>
            </a:gsLst>
            <a:lin ang="1074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grpSp>
        <p:nvGrpSpPr>
          <p:cNvPr id="320" name="组合 319"/>
          <p:cNvGrpSpPr/>
          <p:nvPr/>
        </p:nvGrpSpPr>
        <p:grpSpPr>
          <a:xfrm rot="0">
            <a:off x="2708275" y="2729230"/>
            <a:ext cx="6775450" cy="2808605"/>
            <a:chOff x="4265" y="4364"/>
            <a:chExt cx="10670" cy="4423"/>
          </a:xfrm>
        </p:grpSpPr>
        <p:grpSp>
          <p:nvGrpSpPr>
            <p:cNvPr id="322" name="组合 321"/>
            <p:cNvGrpSpPr/>
            <p:nvPr/>
          </p:nvGrpSpPr>
          <p:grpSpPr>
            <a:xfrm>
              <a:off x="4270" y="4364"/>
              <a:ext cx="10660" cy="1552"/>
              <a:chOff x="4400" y="4364"/>
              <a:chExt cx="10660" cy="1552"/>
            </a:xfrm>
          </p:grpSpPr>
          <p:sp>
            <p:nvSpPr>
              <p:cNvPr id="323" name="圆角矩形 322"/>
              <p:cNvSpPr/>
              <p:nvPr/>
            </p:nvSpPr>
            <p:spPr>
              <a:xfrm>
                <a:off x="4400" y="4364"/>
                <a:ext cx="10660" cy="1552"/>
              </a:xfrm>
              <a:prstGeom prst="roundRect">
                <a:avLst>
                  <a:gd name="adj" fmla="val 5812"/>
                </a:avLst>
              </a:prstGeom>
              <a:solidFill>
                <a:srgbClr val="D383FF">
                  <a:alpha val="14000"/>
                </a:srgbClr>
              </a:solidFill>
              <a:ln>
                <a:solidFill>
                  <a:srgbClr val="D383FF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324" name="文本框 323"/>
              <p:cNvSpPr txBox="1"/>
              <p:nvPr/>
            </p:nvSpPr>
            <p:spPr>
              <a:xfrm>
                <a:off x="9033" y="4416"/>
                <a:ext cx="1417" cy="3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10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CA79F8"/>
                    </a:solidFill>
                    <a:effectLst/>
                    <a:uLnTx/>
                    <a:uFillTx/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AI</a:t>
                </a:r>
                <a:r>
                  <a:rPr kumimoji="0" lang="zh-CN" altLang="en-US" sz="1000" b="1" u="none" strike="noStrike" kern="1200" cap="none" spc="0" normalizeH="0" baseline="0" noProof="0" dirty="0">
                    <a:ln>
                      <a:noFill/>
                    </a:ln>
                    <a:solidFill>
                      <a:srgbClr val="CA79F8"/>
                    </a:solidFill>
                    <a:effectLst/>
                    <a:uLnTx/>
                    <a:uFillTx/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rPr>
                  <a:t>能力层</a:t>
                </a:r>
                <a:endParaRPr kumimoji="0" lang="zh-CN" altLang="en-US" sz="1000" b="1" u="none" strike="noStrike" kern="1200" cap="none" spc="0" normalizeH="0" baseline="0" noProof="0" dirty="0">
                  <a:ln>
                    <a:noFill/>
                  </a:ln>
                  <a:solidFill>
                    <a:srgbClr val="CA79F8"/>
                  </a:solidFill>
                  <a:effectLst/>
                  <a:uLnTx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</a:endParaRPr>
              </a:p>
            </p:txBody>
          </p:sp>
          <p:grpSp>
            <p:nvGrpSpPr>
              <p:cNvPr id="325" name="组合 324"/>
              <p:cNvGrpSpPr/>
              <p:nvPr/>
            </p:nvGrpSpPr>
            <p:grpSpPr>
              <a:xfrm rot="0">
                <a:off x="4563" y="4883"/>
                <a:ext cx="2041" cy="907"/>
                <a:chOff x="6723" y="14996"/>
                <a:chExt cx="2041" cy="907"/>
              </a:xfrm>
            </p:grpSpPr>
            <p:sp>
              <p:nvSpPr>
                <p:cNvPr id="326" name="圆角矩形 325"/>
                <p:cNvSpPr/>
                <p:nvPr/>
              </p:nvSpPr>
              <p:spPr>
                <a:xfrm>
                  <a:off x="6723" y="14996"/>
                  <a:ext cx="2041" cy="907"/>
                </a:xfrm>
                <a:prstGeom prst="roundRect">
                  <a:avLst>
                    <a:gd name="adj" fmla="val 581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27" name="文本框 326"/>
                <p:cNvSpPr txBox="1"/>
                <p:nvPr userDrawn="1"/>
              </p:nvSpPr>
              <p:spPr>
                <a:xfrm>
                  <a:off x="7319" y="15049"/>
                  <a:ext cx="1417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生成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工单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/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聊天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/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文档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自动生成标准知识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</p:txBody>
            </p:sp>
            <p:pic>
              <p:nvPicPr>
                <p:cNvPr id="328" name="图片 327" descr="/Users/liuzhuzi/Downloads/生成知识 (1).svg生成知识 (1)"/>
                <p:cNvPicPr>
                  <a:picLocks noChangeAspect="1"/>
                </p:cNvPicPr>
                <p:nvPr/>
              </p:nvPicPr>
              <p:blipFill>
                <a:blip r:embed="rId43">
                  <a:extLst>
                    <a:ext uri="{96DAC541-7B7A-43D3-8B79-37D633B846F1}">
                      <asvg:svgBlip xmlns:asvg="http://schemas.microsoft.com/office/drawing/2016/SVG/main" r:embed="rId44"/>
                    </a:ext>
                  </a:extLst>
                </a:blip>
                <a:srcRect l="1052" r="1052"/>
                <a:stretch>
                  <a:fillRect/>
                </a:stretch>
              </p:blipFill>
              <p:spPr>
                <a:xfrm>
                  <a:off x="6884" y="15223"/>
                  <a:ext cx="454" cy="454"/>
                </a:xfrm>
                <a:prstGeom prst="rect">
                  <a:avLst/>
                </a:prstGeom>
              </p:spPr>
            </p:pic>
          </p:grpSp>
          <p:grpSp>
            <p:nvGrpSpPr>
              <p:cNvPr id="329" name="组合 328"/>
              <p:cNvGrpSpPr/>
              <p:nvPr/>
            </p:nvGrpSpPr>
            <p:grpSpPr>
              <a:xfrm rot="0">
                <a:off x="6742" y="4883"/>
                <a:ext cx="2041" cy="907"/>
                <a:chOff x="6723" y="14996"/>
                <a:chExt cx="2041" cy="907"/>
              </a:xfrm>
            </p:grpSpPr>
            <p:sp>
              <p:nvSpPr>
                <p:cNvPr id="330" name="圆角矩形 329"/>
                <p:cNvSpPr/>
                <p:nvPr/>
              </p:nvSpPr>
              <p:spPr>
                <a:xfrm>
                  <a:off x="6723" y="14996"/>
                  <a:ext cx="2041" cy="907"/>
                </a:xfrm>
                <a:prstGeom prst="roundRect">
                  <a:avLst>
                    <a:gd name="adj" fmla="val 581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31" name="文本框 330"/>
                <p:cNvSpPr txBox="1"/>
                <p:nvPr userDrawn="1"/>
              </p:nvSpPr>
              <p:spPr>
                <a:xfrm>
                  <a:off x="7319" y="15049"/>
                  <a:ext cx="1417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检索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语义检索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+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关键词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混合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检索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</p:txBody>
            </p:sp>
            <p:pic>
              <p:nvPicPr>
                <p:cNvPr id="332" name="图片 331" descr="/Users/liuzhuzi/Downloads/档案检索_焦点.svg档案检索_焦点"/>
                <p:cNvPicPr>
                  <a:picLocks noChangeAspect="1"/>
                </p:cNvPicPr>
                <p:nvPr/>
              </p:nvPicPr>
              <p:blipFill>
                <a:blip r:embed="rId45">
                  <a:extLst>
                    <a:ext uri="{96DAC541-7B7A-43D3-8B79-37D633B846F1}">
                      <asvg:svgBlip xmlns:asvg="http://schemas.microsoft.com/office/drawing/2016/SVG/main" r:embed="rId46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884" y="15223"/>
                  <a:ext cx="454" cy="454"/>
                </a:xfrm>
                <a:prstGeom prst="rect">
                  <a:avLst/>
                </a:prstGeom>
              </p:spPr>
            </p:pic>
          </p:grpSp>
          <p:grpSp>
            <p:nvGrpSpPr>
              <p:cNvPr id="333" name="组合 332"/>
              <p:cNvGrpSpPr/>
              <p:nvPr/>
            </p:nvGrpSpPr>
            <p:grpSpPr>
              <a:xfrm rot="0">
                <a:off x="8921" y="4883"/>
                <a:ext cx="1814" cy="907"/>
                <a:chOff x="6723" y="14996"/>
                <a:chExt cx="1814" cy="907"/>
              </a:xfrm>
            </p:grpSpPr>
            <p:sp>
              <p:nvSpPr>
                <p:cNvPr id="334" name="圆角矩形 333"/>
                <p:cNvSpPr/>
                <p:nvPr/>
              </p:nvSpPr>
              <p:spPr>
                <a:xfrm>
                  <a:off x="6723" y="14996"/>
                  <a:ext cx="1814" cy="907"/>
                </a:xfrm>
                <a:prstGeom prst="roundRect">
                  <a:avLst>
                    <a:gd name="adj" fmla="val 581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35" name="文本框 334"/>
                <p:cNvSpPr txBox="1"/>
                <p:nvPr userDrawn="1"/>
              </p:nvSpPr>
              <p:spPr>
                <a:xfrm>
                  <a:off x="7319" y="15049"/>
                  <a:ext cx="1134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推荐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场景化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推荐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智能分派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建议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</p:txBody>
            </p:sp>
            <p:pic>
              <p:nvPicPr>
                <p:cNvPr id="336" name="图片 335" descr="/Users/liuzhuzi/Downloads/部门知识推荐.svg部门知识推荐"/>
                <p:cNvPicPr>
                  <a:picLocks noChangeAspect="1"/>
                </p:cNvPicPr>
                <p:nvPr/>
              </p:nvPicPr>
              <p:blipFill>
                <a:blip r:embed="rId47">
                  <a:extLst>
                    <a:ext uri="{96DAC541-7B7A-43D3-8B79-37D633B846F1}">
                      <asvg:svgBlip xmlns:asvg="http://schemas.microsoft.com/office/drawing/2016/SVG/main" r:embed="rId48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884" y="15223"/>
                  <a:ext cx="454" cy="454"/>
                </a:xfrm>
                <a:prstGeom prst="rect">
                  <a:avLst/>
                </a:prstGeom>
              </p:spPr>
            </p:pic>
          </p:grpSp>
          <p:grpSp>
            <p:nvGrpSpPr>
              <p:cNvPr id="337" name="组合 336"/>
              <p:cNvGrpSpPr/>
              <p:nvPr/>
            </p:nvGrpSpPr>
            <p:grpSpPr>
              <a:xfrm rot="0">
                <a:off x="10873" y="4883"/>
                <a:ext cx="2154" cy="906"/>
                <a:chOff x="11787" y="7287"/>
                <a:chExt cx="2154" cy="906"/>
              </a:xfrm>
            </p:grpSpPr>
            <p:sp>
              <p:nvSpPr>
                <p:cNvPr id="338" name="圆角矩形 337"/>
                <p:cNvSpPr/>
                <p:nvPr/>
              </p:nvSpPr>
              <p:spPr>
                <a:xfrm>
                  <a:off x="11787" y="7287"/>
                  <a:ext cx="2154" cy="907"/>
                </a:xfrm>
                <a:prstGeom prst="roundRect">
                  <a:avLst>
                    <a:gd name="adj" fmla="val 581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39" name="文本框 338"/>
                <p:cNvSpPr txBox="1"/>
                <p:nvPr userDrawn="1"/>
              </p:nvSpPr>
              <p:spPr>
                <a:xfrm>
                  <a:off x="12383" y="7340"/>
                  <a:ext cx="1474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知识推理</a:t>
                  </a:r>
                  <a:r>
                    <a:rPr lang="en-US" altLang="zh-CN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(RAG)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结合知识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推理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生成可信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答案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</p:txBody>
            </p:sp>
            <p:pic>
              <p:nvPicPr>
                <p:cNvPr id="340" name="图片 339" descr="/Users/liuzhuzi/Downloads/知识推理 (1).svg知识推理 (1)"/>
                <p:cNvPicPr>
                  <a:picLocks noChangeAspect="1"/>
                </p:cNvPicPr>
                <p:nvPr/>
              </p:nvPicPr>
              <p:blipFill>
                <a:blip r:embed="rId49">
                  <a:extLst>
                    <a:ext uri="{96DAC541-7B7A-43D3-8B79-37D633B846F1}">
                      <asvg:svgBlip xmlns:asvg="http://schemas.microsoft.com/office/drawing/2016/SVG/main" r:embed="rId5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888" y="7457"/>
                  <a:ext cx="567" cy="567"/>
                </a:xfrm>
                <a:prstGeom prst="rect">
                  <a:avLst/>
                </a:prstGeom>
              </p:spPr>
            </p:pic>
          </p:grpSp>
          <p:grpSp>
            <p:nvGrpSpPr>
              <p:cNvPr id="341" name="组合 340"/>
              <p:cNvGrpSpPr/>
              <p:nvPr/>
            </p:nvGrpSpPr>
            <p:grpSpPr>
              <a:xfrm rot="0">
                <a:off x="13165" y="4883"/>
                <a:ext cx="1756" cy="906"/>
                <a:chOff x="11787" y="8188"/>
                <a:chExt cx="1756" cy="906"/>
              </a:xfrm>
            </p:grpSpPr>
            <p:sp>
              <p:nvSpPr>
                <p:cNvPr id="342" name="圆角矩形 341"/>
                <p:cNvSpPr/>
                <p:nvPr/>
              </p:nvSpPr>
              <p:spPr>
                <a:xfrm>
                  <a:off x="11787" y="8188"/>
                  <a:ext cx="1757" cy="907"/>
                </a:xfrm>
                <a:prstGeom prst="roundRect">
                  <a:avLst>
                    <a:gd name="adj" fmla="val 5812"/>
                  </a:avLst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sp>
              <p:nvSpPr>
                <p:cNvPr id="343" name="文本框 342"/>
                <p:cNvSpPr txBox="1"/>
                <p:nvPr userDrawn="1"/>
              </p:nvSpPr>
              <p:spPr>
                <a:xfrm>
                  <a:off x="12383" y="8241"/>
                  <a:ext cx="1077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质检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质量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评分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优化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建议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</p:txBody>
            </p:sp>
            <p:pic>
              <p:nvPicPr>
                <p:cNvPr id="344" name="图片 343" descr="/Users/liuzhuzi/Downloads/审核结果通知.svg审核结果通知"/>
                <p:cNvPicPr>
                  <a:picLocks noChangeAspect="1"/>
                </p:cNvPicPr>
                <p:nvPr/>
              </p:nvPicPr>
              <p:blipFill>
                <a:blip r:embed="rId51">
                  <a:extLst>
                    <a:ext uri="{96DAC541-7B7A-43D3-8B79-37D633B846F1}">
                      <asvg:svgBlip xmlns:asvg="http://schemas.microsoft.com/office/drawing/2016/SVG/main" r:embed="rId52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948" y="8415"/>
                  <a:ext cx="454" cy="454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45" name="组合 344"/>
            <p:cNvGrpSpPr/>
            <p:nvPr/>
          </p:nvGrpSpPr>
          <p:grpSpPr>
            <a:xfrm>
              <a:off x="4265" y="6397"/>
              <a:ext cx="10671" cy="2390"/>
              <a:chOff x="4400" y="6397"/>
              <a:chExt cx="10671" cy="2390"/>
            </a:xfrm>
          </p:grpSpPr>
          <p:grpSp>
            <p:nvGrpSpPr>
              <p:cNvPr id="346" name="组合 345"/>
              <p:cNvGrpSpPr/>
              <p:nvPr/>
            </p:nvGrpSpPr>
            <p:grpSpPr>
              <a:xfrm rot="0">
                <a:off x="4400" y="6397"/>
                <a:ext cx="2891" cy="907"/>
                <a:chOff x="11787" y="7287"/>
                <a:chExt cx="2891" cy="907"/>
              </a:xfrm>
            </p:grpSpPr>
            <p:sp>
              <p:nvSpPr>
                <p:cNvPr id="347" name="文本框 346"/>
                <p:cNvSpPr txBox="1"/>
                <p:nvPr userDrawn="1"/>
              </p:nvSpPr>
              <p:spPr>
                <a:xfrm>
                  <a:off x="12383" y="7340"/>
                  <a:ext cx="2268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知识加工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层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文档解析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内容清洗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自动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切片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标签体系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元数据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提取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</p:txBody>
            </p:sp>
            <p:sp>
              <p:nvSpPr>
                <p:cNvPr id="348" name="圆角矩形 347"/>
                <p:cNvSpPr/>
                <p:nvPr/>
              </p:nvSpPr>
              <p:spPr>
                <a:xfrm>
                  <a:off x="11787" y="7287"/>
                  <a:ext cx="2891" cy="907"/>
                </a:xfrm>
                <a:prstGeom prst="roundRect">
                  <a:avLst>
                    <a:gd name="adj" fmla="val 5812"/>
                  </a:avLst>
                </a:prstGeom>
                <a:noFill/>
                <a:ln>
                  <a:solidFill>
                    <a:srgbClr val="28A7A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pic>
              <p:nvPicPr>
                <p:cNvPr id="349" name="图片 348" descr="/Users/liuzhuzi/Downloads/知识加工.svg知识加工"/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96DAC541-7B7A-43D3-8B79-37D633B846F1}">
                      <asvg:svgBlip xmlns:asvg="http://schemas.microsoft.com/office/drawing/2016/SVG/main" r:embed="rId54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888" y="7457"/>
                  <a:ext cx="567" cy="567"/>
                </a:xfrm>
                <a:prstGeom prst="rect">
                  <a:avLst/>
                </a:prstGeom>
              </p:spPr>
            </p:pic>
          </p:grpSp>
          <p:grpSp>
            <p:nvGrpSpPr>
              <p:cNvPr id="350" name="组合 349"/>
              <p:cNvGrpSpPr/>
              <p:nvPr/>
            </p:nvGrpSpPr>
            <p:grpSpPr>
              <a:xfrm rot="0">
                <a:off x="4400" y="7881"/>
                <a:ext cx="2891" cy="907"/>
                <a:chOff x="11787" y="7287"/>
                <a:chExt cx="2891" cy="907"/>
              </a:xfrm>
            </p:grpSpPr>
            <p:sp>
              <p:nvSpPr>
                <p:cNvPr id="351" name="文本框 350"/>
                <p:cNvSpPr txBox="1"/>
                <p:nvPr userDrawn="1"/>
              </p:nvSpPr>
              <p:spPr>
                <a:xfrm>
                  <a:off x="12383" y="7340"/>
                  <a:ext cx="2268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治理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版本管理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权限控制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去重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合并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质量评分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过期检测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使用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分析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</p:txBody>
            </p:sp>
            <p:sp>
              <p:nvSpPr>
                <p:cNvPr id="352" name="圆角矩形 351"/>
                <p:cNvSpPr/>
                <p:nvPr/>
              </p:nvSpPr>
              <p:spPr>
                <a:xfrm>
                  <a:off x="11787" y="7287"/>
                  <a:ext cx="2891" cy="907"/>
                </a:xfrm>
                <a:prstGeom prst="roundRect">
                  <a:avLst>
                    <a:gd name="adj" fmla="val 5812"/>
                  </a:avLst>
                </a:prstGeom>
                <a:noFill/>
                <a:ln>
                  <a:solidFill>
                    <a:srgbClr val="28A7A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pic>
              <p:nvPicPr>
                <p:cNvPr id="353" name="图片 352" descr="/Users/liuzhuzi/Downloads/菜单-知识治理.svg菜单-知识治理"/>
                <p:cNvPicPr>
                  <a:picLocks noChangeAspect="1"/>
                </p:cNvPicPr>
                <p:nvPr/>
              </p:nvPicPr>
              <p:blipFill>
                <a:blip r:embed="rId55">
                  <a:extLst>
                    <a:ext uri="{96DAC541-7B7A-43D3-8B79-37D633B846F1}">
                      <asvg:svgBlip xmlns:asvg="http://schemas.microsoft.com/office/drawing/2016/SVG/main" r:embed="rId56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888" y="7457"/>
                  <a:ext cx="567" cy="567"/>
                </a:xfrm>
                <a:prstGeom prst="rect">
                  <a:avLst/>
                </a:prstGeom>
              </p:spPr>
            </p:pic>
          </p:grpSp>
          <p:grpSp>
            <p:nvGrpSpPr>
              <p:cNvPr id="354" name="组合 353"/>
              <p:cNvGrpSpPr/>
              <p:nvPr/>
            </p:nvGrpSpPr>
            <p:grpSpPr>
              <a:xfrm rot="0">
                <a:off x="12181" y="6397"/>
                <a:ext cx="2891" cy="907"/>
                <a:chOff x="11787" y="7287"/>
                <a:chExt cx="2891" cy="907"/>
              </a:xfrm>
            </p:grpSpPr>
            <p:sp>
              <p:nvSpPr>
                <p:cNvPr id="355" name="文本框 354"/>
                <p:cNvSpPr txBox="1"/>
                <p:nvPr userDrawn="1"/>
              </p:nvSpPr>
              <p:spPr>
                <a:xfrm>
                  <a:off x="12383" y="7340"/>
                  <a:ext cx="2268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理解层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向量化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向量库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检索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引擎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重排序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权限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过滤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</p:txBody>
            </p:sp>
            <p:sp>
              <p:nvSpPr>
                <p:cNvPr id="356" name="圆角矩形 355"/>
                <p:cNvSpPr/>
                <p:nvPr/>
              </p:nvSpPr>
              <p:spPr>
                <a:xfrm>
                  <a:off x="11787" y="7287"/>
                  <a:ext cx="2891" cy="907"/>
                </a:xfrm>
                <a:prstGeom prst="roundRect">
                  <a:avLst>
                    <a:gd name="adj" fmla="val 5812"/>
                  </a:avLst>
                </a:prstGeom>
                <a:noFill/>
                <a:ln>
                  <a:solidFill>
                    <a:srgbClr val="28A7A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pic>
              <p:nvPicPr>
                <p:cNvPr id="357" name="图片 356" descr="/Users/liuzhuzi/Downloads/知识加工.svg知识加工"/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96DAC541-7B7A-43D3-8B79-37D633B846F1}">
                      <asvg:svgBlip xmlns:asvg="http://schemas.microsoft.com/office/drawing/2016/SVG/main" r:embed="rId54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888" y="7457"/>
                  <a:ext cx="567" cy="567"/>
                </a:xfrm>
                <a:prstGeom prst="rect">
                  <a:avLst/>
                </a:prstGeom>
              </p:spPr>
            </p:pic>
          </p:grpSp>
          <p:grpSp>
            <p:nvGrpSpPr>
              <p:cNvPr id="358" name="组合 357"/>
              <p:cNvGrpSpPr/>
              <p:nvPr/>
            </p:nvGrpSpPr>
            <p:grpSpPr>
              <a:xfrm rot="0">
                <a:off x="12181" y="7881"/>
                <a:ext cx="2891" cy="907"/>
                <a:chOff x="11787" y="7287"/>
                <a:chExt cx="2891" cy="907"/>
              </a:xfrm>
            </p:grpSpPr>
            <p:sp>
              <p:nvSpPr>
                <p:cNvPr id="359" name="文本框 358"/>
                <p:cNvSpPr txBox="1"/>
                <p:nvPr userDrawn="1"/>
              </p:nvSpPr>
              <p:spPr>
                <a:xfrm>
                  <a:off x="12383" y="7340"/>
                  <a:ext cx="2268" cy="802"/>
                </a:xfrm>
                <a:prstGeom prst="rect">
                  <a:avLst/>
                </a:prstGeom>
              </p:spPr>
              <p:txBody>
                <a:bodyPr wrap="square" rtlCol="0">
                  <a:spAutoFit/>
                </a:bodyPr>
                <a:p>
                  <a:pPr indent="0" algn="l">
                    <a:lnSpc>
                      <a:spcPct val="100000"/>
                    </a:lnSpc>
                    <a:buFont typeface="Arial" panose="020B0604020202090204" pitchFamily="34" charset="0"/>
                    <a:buNone/>
                  </a:pP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知识</a:t>
                  </a:r>
                  <a:r>
                    <a:rPr lang="zh-CN" altLang="en-US" sz="900" b="1">
                      <a:solidFill>
                        <a:srgbClr val="1E293B"/>
                      </a:solidFill>
                      <a:latin typeface="Microsoft YaHei Semibold" panose="020B0502040204020203" charset="-122"/>
                      <a:ea typeface="Microsoft YaHei Semibold" panose="020B0502040204020203" charset="-122"/>
                      <a:cs typeface="Microsoft YaHei Semibold" panose="020B0502040204020203" charset="-122"/>
                    </a:rPr>
                    <a:t>应用</a:t>
                  </a:r>
                  <a:endParaRPr lang="zh-CN" altLang="en-US" sz="900" b="1">
                    <a:solidFill>
                      <a:srgbClr val="1E293B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API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开放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插件集成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场景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适配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  <a:p>
                  <a:pPr indent="0" algn="l">
                    <a:lnSpc>
                      <a:spcPct val="130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Arial" panose="020B0604020202090204" pitchFamily="34" charset="0"/>
                    <a:buNone/>
                  </a:pP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Prompt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模板</a:t>
                  </a:r>
                  <a:r>
                    <a:rPr lang="en-US" altLang="zh-CN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｜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上线文</a:t>
                  </a:r>
                  <a:r>
                    <a:rPr lang="zh-CN" altLang="en-US" sz="700">
                      <a:solidFill>
                        <a:srgbClr val="1E293B"/>
                      </a:solidFill>
                      <a:latin typeface="Microsoft YaHei Regular" panose="020B0502040204020203" charset="-122"/>
                      <a:ea typeface="Microsoft YaHei Regular" panose="020B0502040204020203" charset="-122"/>
                      <a:cs typeface="Microsoft YaHei Regular" panose="020B0502040204020203" charset="-122"/>
                    </a:rPr>
                    <a:t>管理</a:t>
                  </a:r>
                  <a:endParaRPr lang="zh-CN" altLang="en-US" sz="700">
                    <a:solidFill>
                      <a:srgbClr val="1E293B"/>
                    </a:solidFill>
                    <a:latin typeface="Microsoft YaHei Regular" panose="020B0502040204020203" charset="-122"/>
                    <a:ea typeface="Microsoft YaHei Regular" panose="020B0502040204020203" charset="-122"/>
                    <a:cs typeface="Microsoft YaHei Regular" panose="020B0502040204020203" charset="-122"/>
                  </a:endParaRPr>
                </a:p>
              </p:txBody>
            </p:sp>
            <p:sp>
              <p:nvSpPr>
                <p:cNvPr id="360" name="圆角矩形 359"/>
                <p:cNvSpPr/>
                <p:nvPr/>
              </p:nvSpPr>
              <p:spPr>
                <a:xfrm>
                  <a:off x="11787" y="7287"/>
                  <a:ext cx="2891" cy="907"/>
                </a:xfrm>
                <a:prstGeom prst="roundRect">
                  <a:avLst>
                    <a:gd name="adj" fmla="val 5812"/>
                  </a:avLst>
                </a:prstGeom>
                <a:noFill/>
                <a:ln>
                  <a:solidFill>
                    <a:srgbClr val="28A7A1"/>
                  </a:solidFill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/>
                </a:p>
              </p:txBody>
            </p:sp>
            <p:pic>
              <p:nvPicPr>
                <p:cNvPr id="361" name="图片 360" descr="/Users/liuzhuzi/Downloads/知识加工.svg知识加工"/>
                <p:cNvPicPr>
                  <a:picLocks noChangeAspect="1"/>
                </p:cNvPicPr>
                <p:nvPr/>
              </p:nvPicPr>
              <p:blipFill>
                <a:blip r:embed="rId53">
                  <a:extLst>
                    <a:ext uri="{96DAC541-7B7A-43D3-8B79-37D633B846F1}">
                      <asvg:svgBlip xmlns:asvg="http://schemas.microsoft.com/office/drawing/2016/SVG/main" r:embed="rId54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1888" y="7457"/>
                  <a:ext cx="567" cy="56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362" name="组合 361"/>
            <p:cNvGrpSpPr/>
            <p:nvPr/>
          </p:nvGrpSpPr>
          <p:grpSpPr>
            <a:xfrm>
              <a:off x="6801" y="6330"/>
              <a:ext cx="5598" cy="2436"/>
              <a:chOff x="6801" y="6330"/>
              <a:chExt cx="5598" cy="2436"/>
            </a:xfrm>
          </p:grpSpPr>
          <p:grpSp>
            <p:nvGrpSpPr>
              <p:cNvPr id="363" name="组合 362"/>
              <p:cNvGrpSpPr/>
              <p:nvPr/>
            </p:nvGrpSpPr>
            <p:grpSpPr>
              <a:xfrm>
                <a:off x="7757" y="7472"/>
                <a:ext cx="3685" cy="1146"/>
                <a:chOff x="25722" y="7934"/>
                <a:chExt cx="3685" cy="1146"/>
              </a:xfrm>
            </p:grpSpPr>
            <p:sp>
              <p:nvSpPr>
                <p:cNvPr id="364" name="椭圆 363"/>
                <p:cNvSpPr>
                  <a:spLocks noChangeAspect="1"/>
                </p:cNvSpPr>
                <p:nvPr>
                  <p:custDataLst>
                    <p:tags r:id="rId57"/>
                  </p:custDataLst>
                </p:nvPr>
              </p:nvSpPr>
              <p:spPr>
                <a:xfrm>
                  <a:off x="25722" y="7934"/>
                  <a:ext cx="3685" cy="1146"/>
                </a:xfrm>
                <a:prstGeom prst="ellipse">
                  <a:avLst/>
                </a:prstGeom>
                <a:gradFill>
                  <a:gsLst>
                    <a:gs pos="4000">
                      <a:srgbClr val="6246E8">
                        <a:lumMod val="60000"/>
                        <a:lumOff val="40000"/>
                      </a:srgbClr>
                    </a:gs>
                    <a:gs pos="59000">
                      <a:srgbClr val="6246E8">
                        <a:lumMod val="98000"/>
                        <a:alpha val="25000"/>
                      </a:srgbClr>
                    </a:gs>
                    <a:gs pos="100000">
                      <a:srgbClr val="6246E8"/>
                    </a:gs>
                  </a:gsLst>
                  <a:lin ang="16800000" scaled="0"/>
                </a:gradFill>
                <a:ln w="12700">
                  <a:gradFill>
                    <a:gsLst>
                      <a:gs pos="0">
                        <a:srgbClr val="6246E8">
                          <a:alpha val="0"/>
                        </a:srgbClr>
                      </a:gs>
                      <a:gs pos="73000">
                        <a:srgbClr val="6246E8">
                          <a:alpha val="50000"/>
                        </a:srgbClr>
                      </a:gs>
                      <a:gs pos="100000">
                        <a:srgbClr val="6246E8">
                          <a:alpha val="40000"/>
                        </a:srgbClr>
                      </a:gs>
                      <a:gs pos="51000">
                        <a:srgbClr val="6246E8">
                          <a:alpha val="20000"/>
                        </a:srgbClr>
                      </a:gs>
                      <a:gs pos="15000">
                        <a:srgbClr val="6246E8"/>
                      </a:gs>
                    </a:gsLst>
                    <a:lin ang="5760000" scaled="0"/>
                  </a:gradFill>
                </a:ln>
                <a:effectLst>
                  <a:outerShdw blurRad="901700" dist="317500" dir="2700000" algn="tl" rotWithShape="0">
                    <a:srgbClr val="6246E8">
                      <a:alpha val="1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Tx/>
                    <a:buSzTx/>
                    <a:buFontTx/>
                  </a:pPr>
                  <a:endParaRPr lang="en-US" altLang="zh-CN">
                    <a:latin typeface="+mn-ea"/>
                    <a:sym typeface="+mn-ea"/>
                  </a:endParaRPr>
                </a:p>
              </p:txBody>
            </p:sp>
            <p:sp>
              <p:nvSpPr>
                <p:cNvPr id="365" name="椭圆 364"/>
                <p:cNvSpPr>
                  <a:spLocks noChangeAspect="1"/>
                </p:cNvSpPr>
                <p:nvPr>
                  <p:custDataLst>
                    <p:tags r:id="rId58"/>
                  </p:custDataLst>
                </p:nvPr>
              </p:nvSpPr>
              <p:spPr>
                <a:xfrm>
                  <a:off x="26147" y="8103"/>
                  <a:ext cx="2835" cy="809"/>
                </a:xfrm>
                <a:prstGeom prst="ellipse">
                  <a:avLst/>
                </a:prstGeom>
                <a:solidFill>
                  <a:srgbClr val="8D7FED"/>
                </a:solidFill>
                <a:ln w="12700">
                  <a:gradFill>
                    <a:gsLst>
                      <a:gs pos="0">
                        <a:srgbClr val="6246E8">
                          <a:alpha val="0"/>
                        </a:srgbClr>
                      </a:gs>
                      <a:gs pos="80000">
                        <a:srgbClr val="6246E8">
                          <a:alpha val="50000"/>
                        </a:srgbClr>
                      </a:gs>
                      <a:gs pos="100000">
                        <a:srgbClr val="6246E8">
                          <a:alpha val="40000"/>
                        </a:srgbClr>
                      </a:gs>
                      <a:gs pos="54000">
                        <a:srgbClr val="6246E8">
                          <a:alpha val="20000"/>
                        </a:srgbClr>
                      </a:gs>
                      <a:gs pos="19000">
                        <a:srgbClr val="6246E8">
                          <a:alpha val="40000"/>
                        </a:srgbClr>
                      </a:gs>
                    </a:gsLst>
                    <a:lin ang="5760000" scaled="0"/>
                  </a:gradFill>
                </a:ln>
                <a:effectLst>
                  <a:outerShdw blurRad="901700" dist="317500" dir="2700000" algn="tl" rotWithShape="0">
                    <a:srgbClr val="6246E8">
                      <a:alpha val="10000"/>
                    </a:srgb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Overflow="overflow" horzOverflow="overflow" vert="horz" wrap="square" numCol="1" spcCol="0" rtlCol="0" fromWordArt="0" anchor="ctr" anchorCtr="0" forceAA="0" compatLnSpc="1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lvl="0" algn="ctr">
                    <a:buClrTx/>
                    <a:buSzTx/>
                    <a:buFontTx/>
                  </a:pPr>
                  <a:endParaRPr lang="en-US" altLang="zh-CN">
                    <a:latin typeface="+mn-ea"/>
                    <a:sym typeface="+mn-ea"/>
                  </a:endParaRPr>
                </a:p>
              </p:txBody>
            </p:sp>
          </p:grpSp>
          <p:sp>
            <p:nvSpPr>
              <p:cNvPr id="366" name="弧形 365"/>
              <p:cNvSpPr/>
              <p:nvPr>
                <p:custDataLst>
                  <p:tags r:id="rId59"/>
                </p:custDataLst>
              </p:nvPr>
            </p:nvSpPr>
            <p:spPr>
              <a:xfrm rot="10800000">
                <a:off x="7332" y="7313"/>
                <a:ext cx="4536" cy="1453"/>
              </a:xfrm>
              <a:prstGeom prst="arc">
                <a:avLst>
                  <a:gd name="adj1" fmla="val 9741748"/>
                  <a:gd name="adj2" fmla="val 1074510"/>
                </a:avLst>
              </a:prstGeom>
              <a:ln w="9525">
                <a:gradFill>
                  <a:gsLst>
                    <a:gs pos="100000">
                      <a:schemeClr val="bg2"/>
                    </a:gs>
                    <a:gs pos="39000">
                      <a:srgbClr val="6246E8">
                        <a:alpha val="62000"/>
                      </a:srgbClr>
                    </a:gs>
                    <a:gs pos="20000">
                      <a:srgbClr val="6246E8">
                        <a:alpha val="54000"/>
                      </a:srgbClr>
                    </a:gs>
                    <a:gs pos="0">
                      <a:srgbClr val="6246E8">
                        <a:lumMod val="50000"/>
                        <a:lumOff val="50000"/>
                      </a:srgb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+mn-ea"/>
                </a:endParaRPr>
              </a:p>
            </p:txBody>
          </p:sp>
          <p:sp>
            <p:nvSpPr>
              <p:cNvPr id="367" name="圆柱形 366"/>
              <p:cNvSpPr/>
              <p:nvPr/>
            </p:nvSpPr>
            <p:spPr>
              <a:xfrm>
                <a:off x="8473" y="6828"/>
                <a:ext cx="2254" cy="1441"/>
              </a:xfrm>
              <a:prstGeom prst="can">
                <a:avLst>
                  <a:gd name="adj" fmla="val 43927"/>
                </a:avLst>
              </a:prstGeom>
              <a:solidFill>
                <a:srgbClr val="6246E8"/>
              </a:solidFill>
              <a:ln w="12700" cap="flat">
                <a:solidFill>
                  <a:srgbClr val="6246E8">
                    <a:alpha val="23000"/>
                  </a:srgbClr>
                </a:solidFill>
                <a:prstDash val="solid"/>
                <a:miter lim="800000"/>
              </a:ln>
            </p:spPr>
            <p:style>
              <a:lnRef idx="0">
                <a:srgbClr val="FFFFFF"/>
              </a:lnRef>
              <a:fillRef idx="0">
                <a:srgbClr val="FFFFFF"/>
              </a:fillRef>
              <a:effectRef idx="0">
                <a:srgbClr val="FFFFFF"/>
              </a:effectRef>
              <a:fontRef idx="none"/>
            </p:style>
            <p:txBody>
              <a:bodyPr rot="0" vertOverflow="overflow" horzOverflow="overflow" vert="horz" wrap="square" lIns="45719" tIns="45719" rIns="45719" bIns="45719" numCol="1" spcCol="38100" rtlCol="0" anchor="ctr" anchorCtr="0" forceAA="0">
                <a:noAutofit/>
              </a:bodyPr>
              <a:lstStyle/>
              <a:p>
                <a:pPr marR="0" indent="0" algn="ctr" defTabSz="914400" rtl="0" fontAlgn="auto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kumimoji="0" lang="en-US" altLang="zh-CN" b="0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AI</a:t>
                </a:r>
                <a:r>
                  <a:rPr kumimoji="0" lang="zh-CN" altLang="en-US" b="0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知识中</a:t>
                </a:r>
                <a:r>
                  <a:rPr kumimoji="0" lang="zh-CN" altLang="en-US" b="0" i="0" u="none" strike="noStrike" cap="none" spc="0" normalizeH="0" baseline="0">
                    <a:ln>
                      <a:noFill/>
                    </a:ln>
                    <a:solidFill>
                      <a:schemeClr val="bg1"/>
                    </a:solidFill>
                    <a:effectLst/>
                    <a:uFillTx/>
                    <a:latin typeface="微软雅黑" panose="020B0502040204020203" charset="-122"/>
                    <a:ea typeface="微软雅黑" panose="020B0502040204020203" charset="-122"/>
                    <a:cs typeface="微软雅黑" panose="020B0502040204020203" charset="-122"/>
                    <a:sym typeface="微软雅黑" panose="020B0502040204020203" charset="-122"/>
                  </a:rPr>
                  <a:t>台</a:t>
                </a:r>
                <a:endParaRPr kumimoji="0" lang="zh-CN" altLang="en-US" b="0" i="0" u="none" strike="noStrike" cap="none" spc="0" normalizeH="0" baseline="0">
                  <a:ln>
                    <a:noFill/>
                  </a:ln>
                  <a:solidFill>
                    <a:schemeClr val="bg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endParaRPr>
              </a:p>
            </p:txBody>
          </p:sp>
          <p:sp>
            <p:nvSpPr>
              <p:cNvPr id="368" name="矩形 367"/>
              <p:cNvSpPr/>
              <p:nvPr>
                <p:custDataLst>
                  <p:tags r:id="rId60"/>
                </p:custDataLst>
              </p:nvPr>
            </p:nvSpPr>
            <p:spPr>
              <a:xfrm>
                <a:off x="6801" y="6330"/>
                <a:ext cx="5598" cy="644"/>
              </a:xfrm>
              <a:prstGeom prst="rect">
                <a:avLst/>
              </a:prstGeom>
              <a:noFill/>
            </p:spPr>
            <p:txBody>
              <a:bodyPr wrap="square" rtlCol="0" anchor="b" anchorCtr="0">
                <a:spAutoFit/>
              </a:bodyPr>
              <a:lstStyle/>
              <a:p>
                <a:pPr algn="ctr">
                  <a:lnSpc>
                    <a:spcPct val="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600" b="1" dirty="0">
                    <a:ln w="0">
                      <a:noFill/>
                    </a:ln>
                    <a:solidFill>
                      <a:srgbClr val="6246E8"/>
                    </a:solidFill>
                    <a:latin typeface="Microsoft YaHei Semibold" panose="020B0502040204020203" charset="-122"/>
                    <a:ea typeface="Microsoft YaHei Semibold" panose="020B0502040204020203" charset="-122"/>
                    <a:cs typeface="Microsoft YaHei Semibold" panose="020B0502040204020203" charset="-122"/>
                    <a:sym typeface="+mn-ea"/>
                  </a:rPr>
                  <a:t>AI Knowledge Engine</a:t>
                </a:r>
                <a:endParaRPr lang="en-US" altLang="zh-CN" sz="1600" b="1" dirty="0">
                  <a:ln w="0">
                    <a:noFill/>
                  </a:ln>
                  <a:solidFill>
                    <a:srgbClr val="6246E8"/>
                  </a:solidFill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+mn-ea"/>
                </a:endParaRPr>
              </a:p>
              <a:p>
                <a:pPr indent="0" algn="ctr" fontAlgn="auto">
                  <a:lnSpc>
                    <a:spcPct val="50000"/>
                  </a:lnSpc>
                  <a:spcBef>
                    <a:spcPts val="800"/>
                  </a:spcBef>
                  <a:spcAft>
                    <a:spcPts val="0"/>
                  </a:spcAft>
                </a:pPr>
                <a:r>
                  <a:rPr lang="en-US" altLang="zh-CN" sz="1200" dirty="0">
                    <a:ln w="0">
                      <a:noFill/>
                    </a:ln>
                    <a:solidFill>
                      <a:srgbClr val="6246E8"/>
                    </a:solidFill>
                    <a:latin typeface="Microsoft YaHei" panose="020B0502040204020203" charset="-122"/>
                    <a:ea typeface="Microsoft YaHei" panose="020B0502040204020203" charset="-122"/>
                    <a:cs typeface="Microsoft YaHei" panose="020B0502040204020203" charset="-122"/>
                    <a:sym typeface="+mn-ea"/>
                  </a:rPr>
                  <a:t>AI </a:t>
                </a:r>
                <a:r>
                  <a:rPr lang="zh-CN" altLang="en-US" sz="1200" dirty="0">
                    <a:ln w="0">
                      <a:noFill/>
                    </a:ln>
                    <a:solidFill>
                      <a:srgbClr val="6246E8"/>
                    </a:solidFill>
                    <a:latin typeface="Microsoft YaHei" panose="020B0502040204020203" charset="-122"/>
                    <a:ea typeface="Microsoft YaHei" panose="020B0502040204020203" charset="-122"/>
                    <a:cs typeface="Microsoft YaHei" panose="020B0502040204020203" charset="-122"/>
                    <a:sym typeface="+mn-ea"/>
                  </a:rPr>
                  <a:t>驱动的知识中枢</a:t>
                </a:r>
                <a:r>
                  <a:rPr lang="en-US" altLang="zh-CN" sz="1200" b="1" dirty="0">
                    <a:ln w="0">
                      <a:noFill/>
                    </a:ln>
                    <a:solidFill>
                      <a:srgbClr val="6246E8"/>
                    </a:solidFill>
                    <a:latin typeface="Microsoft YaHei" panose="020B0502040204020203" charset="-122"/>
                    <a:ea typeface="Microsoft YaHei" panose="020B0502040204020203" charset="-122"/>
                    <a:cs typeface="Microsoft YaHei" panose="020B0502040204020203" charset="-122"/>
                    <a:sym typeface="+mn-ea"/>
                  </a:rPr>
                  <a:t> </a:t>
                </a:r>
                <a:endParaRPr lang="en-US" altLang="zh-CN" sz="1200" b="1" dirty="0">
                  <a:ln w="0">
                    <a:noFill/>
                  </a:ln>
                  <a:solidFill>
                    <a:srgbClr val="6246E8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endParaRPr>
              </a:p>
            </p:txBody>
          </p:sp>
          <p:sp>
            <p:nvSpPr>
              <p:cNvPr id="369" name="椭圆 368"/>
              <p:cNvSpPr/>
              <p:nvPr>
                <p:custDataLst>
                  <p:tags r:id="rId61"/>
                </p:custDataLst>
              </p:nvPr>
            </p:nvSpPr>
            <p:spPr>
              <a:xfrm>
                <a:off x="8579" y="6881"/>
                <a:ext cx="2042" cy="513"/>
              </a:xfrm>
              <a:prstGeom prst="ellipse">
                <a:avLst/>
              </a:prstGeom>
              <a:solidFill>
                <a:srgbClr val="6246E8"/>
              </a:solidFill>
              <a:ln w="12700">
                <a:gradFill>
                  <a:gsLst>
                    <a:gs pos="0">
                      <a:srgbClr val="6246E8">
                        <a:alpha val="0"/>
                      </a:srgbClr>
                    </a:gs>
                    <a:gs pos="80000">
                      <a:srgbClr val="6246E8">
                        <a:alpha val="50000"/>
                      </a:srgbClr>
                    </a:gs>
                    <a:gs pos="100000">
                      <a:srgbClr val="6246E8">
                        <a:alpha val="40000"/>
                      </a:srgbClr>
                    </a:gs>
                    <a:gs pos="54000">
                      <a:srgbClr val="6246E8">
                        <a:alpha val="20000"/>
                      </a:srgbClr>
                    </a:gs>
                    <a:gs pos="19000">
                      <a:srgbClr val="6246E8">
                        <a:alpha val="40000"/>
                      </a:srgbClr>
                    </a:gs>
                  </a:gsLst>
                  <a:lin ang="5760000" scaled="0"/>
                </a:gradFill>
              </a:ln>
              <a:effectLst>
                <a:outerShdw blurRad="901700" dist="317500" dir="2700000" algn="tl" rotWithShape="0">
                  <a:srgbClr val="6246E8">
                    <a:alpha val="1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endParaRPr lang="en-US" altLang="zh-CN">
                  <a:latin typeface="+mn-ea"/>
                  <a:sym typeface="+mn-ea"/>
                </a:endParaRPr>
              </a:p>
            </p:txBody>
          </p:sp>
        </p:grpSp>
        <p:pic>
          <p:nvPicPr>
            <p:cNvPr id="370" name="图片 369" descr="icon-智慧大脑"/>
            <p:cNvPicPr>
              <a:picLocks noChangeAspect="1"/>
            </p:cNvPicPr>
            <p:nvPr/>
          </p:nvPicPr>
          <p:blipFill>
            <a:blip r:embed="rId62"/>
            <a:stretch>
              <a:fillRect/>
            </a:stretch>
          </p:blipFill>
          <p:spPr>
            <a:xfrm>
              <a:off x="9317" y="6886"/>
              <a:ext cx="567" cy="483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220345" y="206375"/>
            <a:ext cx="11260455" cy="502285"/>
            <a:chOff x="347" y="325"/>
            <a:chExt cx="17733" cy="791"/>
          </a:xfrm>
        </p:grpSpPr>
        <p:sp>
          <p:nvSpPr>
            <p:cNvPr id="3" name="文本框 2"/>
            <p:cNvSpPr txBox="1"/>
            <p:nvPr>
              <p:custDataLst>
                <p:tags r:id="rId63"/>
              </p:custDataLst>
            </p:nvPr>
          </p:nvSpPr>
          <p:spPr>
            <a:xfrm>
              <a:off x="347" y="407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en-US" altLang="zh-CN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AI 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驱动的知识中枢</a:t>
              </a:r>
              <a:r>
                <a:rPr lang="en-US" altLang="zh-CN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，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让知识创造业务价值</a:t>
              </a:r>
              <a:endParaRPr lang="zh-CN" altLang="en-US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" name="矩形 54"/>
          <p:cNvSpPr/>
          <p:nvPr>
            <p:custDataLst>
              <p:tags r:id="rId1"/>
            </p:custDataLst>
          </p:nvPr>
        </p:nvSpPr>
        <p:spPr>
          <a:xfrm>
            <a:off x="0" y="3999865"/>
            <a:ext cx="12191365" cy="285813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188" name="Freeform 11"/>
          <p:cNvSpPr/>
          <p:nvPr>
            <p:custDataLst>
              <p:tags r:id="rId2"/>
            </p:custDataLst>
          </p:nvPr>
        </p:nvSpPr>
        <p:spPr>
          <a:xfrm>
            <a:off x="3829775" y="4598670"/>
            <a:ext cx="1440000" cy="2088000"/>
          </a:xfrm>
          <a:prstGeom prst="roundRect">
            <a:avLst>
              <a:gd name="adj" fmla="val 8841"/>
            </a:avLst>
          </a:prstGeom>
          <a:solidFill>
            <a:schemeClr val="bg1"/>
          </a:solidFill>
          <a:ln w="31750" cap="sq" cmpd="dbl">
            <a:solidFill>
              <a:schemeClr val="accent1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5371" tIns="47685" rIns="95371" bIns="47685" numCol="1" spcCol="0" rtlCol="0" fromWordArt="0" anchor="ctr" anchorCtr="0" forceAA="0" compatLnSpc="1">
            <a:noAutofit/>
          </a:bodyPr>
          <a:lstStyle/>
          <a:p>
            <a:pPr lvl="0" algn="l" defTabSz="932815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sz="1600" noProof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0" name="Freeform 11"/>
          <p:cNvSpPr/>
          <p:nvPr>
            <p:custDataLst>
              <p:tags r:id="rId3"/>
            </p:custDataLst>
          </p:nvPr>
        </p:nvSpPr>
        <p:spPr>
          <a:xfrm>
            <a:off x="436970" y="4598670"/>
            <a:ext cx="1440000" cy="2088000"/>
          </a:xfrm>
          <a:prstGeom prst="roundRect">
            <a:avLst>
              <a:gd name="adj" fmla="val 8841"/>
            </a:avLst>
          </a:prstGeom>
          <a:solidFill>
            <a:schemeClr val="bg1"/>
          </a:solidFill>
          <a:ln w="31750" cap="sq" cmpd="dbl">
            <a:solidFill>
              <a:schemeClr val="accent1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5371" tIns="47685" rIns="95371" bIns="47685" numCol="1" spcCol="0" rtlCol="0" fromWordArt="0" anchor="ctr" anchorCtr="0" forceAA="0" compatLnSpc="1">
            <a:noAutofit/>
          </a:bodyPr>
          <a:lstStyle/>
          <a:p>
            <a:pPr lvl="0" algn="l" defTabSz="932815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sz="1600" noProof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184" name="Freeform 11"/>
          <p:cNvSpPr/>
          <p:nvPr>
            <p:custDataLst>
              <p:tags r:id="rId4"/>
            </p:custDataLst>
          </p:nvPr>
        </p:nvSpPr>
        <p:spPr>
          <a:xfrm>
            <a:off x="2130515" y="4598670"/>
            <a:ext cx="1440000" cy="2088000"/>
          </a:xfrm>
          <a:prstGeom prst="roundRect">
            <a:avLst>
              <a:gd name="adj" fmla="val 8841"/>
            </a:avLst>
          </a:prstGeom>
          <a:solidFill>
            <a:schemeClr val="bg1"/>
          </a:solidFill>
          <a:ln w="31750" cap="sq" cmpd="dbl">
            <a:solidFill>
              <a:schemeClr val="accent1"/>
            </a:solidFill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Overflow="overflow" horzOverflow="overflow" vert="horz" wrap="square" lIns="95371" tIns="47685" rIns="95371" bIns="47685" numCol="1" spcCol="0" rtlCol="0" fromWordArt="0" anchor="ctr" anchorCtr="0" forceAA="0" compatLnSpc="1">
            <a:noAutofit/>
          </a:bodyPr>
          <a:lstStyle/>
          <a:p>
            <a:pPr lvl="0" algn="l" defTabSz="932815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endParaRPr sz="1600" noProof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5708650" y="1182370"/>
            <a:ext cx="6117590" cy="5503545"/>
          </a:xfrm>
          <a:prstGeom prst="rect">
            <a:avLst/>
          </a:pr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  <a:effectLst>
            <a:outerShdw blurRad="88900" dist="25400" dir="2700000" algn="tl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360045" tIns="935990" rIns="360045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 sz="2400" b="1">
              <a:solidFill>
                <a:srgbClr val="FFFFFF"/>
              </a:solidFill>
              <a:sym typeface="+mn-ea"/>
            </a:endParaRPr>
          </a:p>
        </p:txBody>
      </p:sp>
      <p:grpSp>
        <p:nvGrpSpPr>
          <p:cNvPr id="166" name="组合 165"/>
          <p:cNvGrpSpPr/>
          <p:nvPr/>
        </p:nvGrpSpPr>
        <p:grpSpPr>
          <a:xfrm>
            <a:off x="-839470" y="1159510"/>
            <a:ext cx="6401435" cy="2887980"/>
            <a:chOff x="439" y="1826"/>
            <a:chExt cx="10081" cy="4548"/>
          </a:xfrm>
        </p:grpSpPr>
        <p:cxnSp>
          <p:nvCxnSpPr>
            <p:cNvPr id="3" name="直接连接符 2"/>
            <p:cNvCxnSpPr/>
            <p:nvPr>
              <p:custDataLst>
                <p:tags r:id="rId5"/>
              </p:custDataLst>
            </p:nvPr>
          </p:nvCxnSpPr>
          <p:spPr>
            <a:xfrm>
              <a:off x="8679" y="5851"/>
              <a:ext cx="0" cy="448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>
              <p:custDataLst>
                <p:tags r:id="rId6"/>
              </p:custDataLst>
            </p:nvPr>
          </p:nvCxnSpPr>
          <p:spPr>
            <a:xfrm>
              <a:off x="9324" y="5851"/>
              <a:ext cx="0" cy="448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>
              <p:custDataLst>
                <p:tags r:id="rId7"/>
              </p:custDataLst>
            </p:nvPr>
          </p:nvCxnSpPr>
          <p:spPr>
            <a:xfrm>
              <a:off x="9941" y="5851"/>
              <a:ext cx="0" cy="448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>
              <p:custDataLst>
                <p:tags r:id="rId8"/>
              </p:custDataLst>
            </p:nvPr>
          </p:nvCxnSpPr>
          <p:spPr>
            <a:xfrm>
              <a:off x="8038" y="5851"/>
              <a:ext cx="0" cy="448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1" name="直接箭头连接符 10"/>
            <p:cNvCxnSpPr/>
            <p:nvPr>
              <p:custDataLst>
                <p:tags r:id="rId9"/>
              </p:custDataLst>
            </p:nvPr>
          </p:nvCxnSpPr>
          <p:spPr>
            <a:xfrm>
              <a:off x="7258" y="5188"/>
              <a:ext cx="3181" cy="0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>
              <p:custDataLst>
                <p:tags r:id="rId10"/>
              </p:custDataLst>
            </p:nvPr>
          </p:nvSpPr>
          <p:spPr>
            <a:xfrm>
              <a:off x="6266" y="2147"/>
              <a:ext cx="873" cy="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成本</a:t>
              </a:r>
              <a:endParaRPr lang="zh-CN" altLang="en-US" sz="8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13" name="文本框 12"/>
            <p:cNvSpPr txBox="1"/>
            <p:nvPr>
              <p:custDataLst>
                <p:tags r:id="rId11"/>
              </p:custDataLst>
            </p:nvPr>
          </p:nvSpPr>
          <p:spPr>
            <a:xfrm>
              <a:off x="6250" y="3459"/>
              <a:ext cx="873" cy="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效率</a:t>
              </a:r>
              <a:endParaRPr lang="zh-CN" altLang="en-US" sz="8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14" name="文本框 13"/>
            <p:cNvSpPr txBox="1"/>
            <p:nvPr>
              <p:custDataLst>
                <p:tags r:id="rId12"/>
              </p:custDataLst>
            </p:nvPr>
          </p:nvSpPr>
          <p:spPr>
            <a:xfrm>
              <a:off x="6153" y="4718"/>
              <a:ext cx="1105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质量</a:t>
              </a:r>
              <a:endParaRPr lang="zh-CN" altLang="en-US" sz="8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  <a:p>
              <a:pPr algn="ctr"/>
              <a:r>
                <a:rPr lang="zh-CN" altLang="en-US" sz="400">
                  <a:solidFill>
                    <a:schemeClr val="accent2"/>
                  </a:solidFill>
                  <a:latin typeface="微软雅黑" panose="020B0502040204020203" charset="-122"/>
                  <a:ea typeface="微软雅黑" panose="020B0502040204020203" charset="-122"/>
                </a:rPr>
                <a:t>可用、连续、低故障、高性能、优体验</a:t>
              </a:r>
              <a:r>
                <a:rPr lang="en-US" altLang="zh-CN" sz="400">
                  <a:solidFill>
                    <a:schemeClr val="accent2"/>
                  </a:solidFill>
                  <a:latin typeface="微软雅黑" panose="020B0502040204020203" charset="-122"/>
                  <a:ea typeface="微软雅黑" panose="020B0502040204020203" charset="-122"/>
                </a:rPr>
                <a:t>..</a:t>
              </a:r>
              <a:endParaRPr lang="en-US" altLang="zh-CN" sz="400">
                <a:solidFill>
                  <a:schemeClr val="accent2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cxnSp>
          <p:nvCxnSpPr>
            <p:cNvPr id="15" name="直接连接符 14"/>
            <p:cNvCxnSpPr/>
            <p:nvPr>
              <p:custDataLst>
                <p:tags r:id="rId13"/>
              </p:custDataLst>
            </p:nvPr>
          </p:nvCxnSpPr>
          <p:spPr>
            <a:xfrm>
              <a:off x="453" y="2100"/>
              <a:ext cx="6803" cy="0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>
              <p:custDataLst>
                <p:tags r:id="rId14"/>
              </p:custDataLst>
            </p:nvPr>
          </p:nvCxnSpPr>
          <p:spPr>
            <a:xfrm>
              <a:off x="439" y="3402"/>
              <a:ext cx="6803" cy="0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>
              <p:custDataLst>
                <p:tags r:id="rId15"/>
              </p:custDataLst>
            </p:nvPr>
          </p:nvCxnSpPr>
          <p:spPr>
            <a:xfrm>
              <a:off x="446" y="3854"/>
              <a:ext cx="6803" cy="0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>
              <p:custDataLst>
                <p:tags r:id="rId16"/>
              </p:custDataLst>
            </p:nvPr>
          </p:nvCxnSpPr>
          <p:spPr>
            <a:xfrm>
              <a:off x="453" y="5188"/>
              <a:ext cx="6803" cy="0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>
              <p:custDataLst>
                <p:tags r:id="rId17"/>
              </p:custDataLst>
            </p:nvPr>
          </p:nvSpPr>
          <p:spPr>
            <a:xfrm>
              <a:off x="7231" y="1826"/>
              <a:ext cx="911" cy="28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/>
              <a:r>
                <a:rPr lang="en-US" altLang="zh-CN" sz="800" b="1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</a:rPr>
                <a:t>Y</a:t>
              </a:r>
              <a:r>
                <a:rPr lang="zh-CN" altLang="en-US" sz="800" b="1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</a:rPr>
                <a:t>：价值</a:t>
              </a:r>
              <a:endParaRPr lang="zh-CN" altLang="en-US" sz="800" b="1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38" name="文本框 37"/>
            <p:cNvSpPr txBox="1"/>
            <p:nvPr>
              <p:custDataLst>
                <p:tags r:id="rId18"/>
              </p:custDataLst>
            </p:nvPr>
          </p:nvSpPr>
          <p:spPr>
            <a:xfrm>
              <a:off x="9554" y="4590"/>
              <a:ext cx="966" cy="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" b="1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</a:rPr>
                <a:t>X</a:t>
              </a:r>
              <a:r>
                <a:rPr lang="zh-CN" altLang="en-US" sz="800" b="1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</a:rPr>
                <a:t>：模式成熟度</a:t>
              </a:r>
              <a:endParaRPr lang="zh-CN" altLang="en-US" sz="800" b="1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cxnSp>
          <p:nvCxnSpPr>
            <p:cNvPr id="41" name="直接连接符 40"/>
            <p:cNvCxnSpPr/>
            <p:nvPr>
              <p:custDataLst>
                <p:tags r:id="rId19"/>
              </p:custDataLst>
            </p:nvPr>
          </p:nvCxnSpPr>
          <p:spPr>
            <a:xfrm>
              <a:off x="453" y="4723"/>
              <a:ext cx="6803" cy="0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>
              <p:custDataLst>
                <p:tags r:id="rId20"/>
              </p:custDataLst>
            </p:nvPr>
          </p:nvCxnSpPr>
          <p:spPr>
            <a:xfrm>
              <a:off x="439" y="2550"/>
              <a:ext cx="6803" cy="0"/>
            </a:xfrm>
            <a:prstGeom prst="line">
              <a:avLst/>
            </a:prstGeom>
            <a:ln w="6350" cap="flat" cmpd="sng" algn="ctr">
              <a:solidFill>
                <a:schemeClr val="accent1"/>
              </a:solidFill>
              <a:prstDash val="dash"/>
              <a:miter lim="800000"/>
            </a:ln>
          </p:spPr>
          <p:style>
            <a:lnRef idx="0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/>
            <p:nvPr>
              <p:custDataLst>
                <p:tags r:id="rId21"/>
              </p:custDataLst>
            </p:nvPr>
          </p:nvCxnSpPr>
          <p:spPr>
            <a:xfrm>
              <a:off x="7265" y="5181"/>
              <a:ext cx="878" cy="861"/>
            </a:xfrm>
            <a:prstGeom prst="straightConnector1">
              <a:avLst/>
            </a:prstGeom>
            <a:solidFill>
              <a:srgbClr val="E1E1E1">
                <a:alpha val="52000"/>
              </a:srgbClr>
            </a:solidFill>
            <a:ln w="28575">
              <a:solidFill>
                <a:schemeClr val="tx1">
                  <a:lumMod val="50000"/>
                  <a:lumOff val="50000"/>
                </a:schemeClr>
              </a:solidFill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65" name="直接箭头连接符 64"/>
            <p:cNvCxnSpPr/>
            <p:nvPr>
              <p:custDataLst>
                <p:tags r:id="rId22"/>
              </p:custDataLst>
            </p:nvPr>
          </p:nvCxnSpPr>
          <p:spPr>
            <a:xfrm flipV="1">
              <a:off x="7262" y="1867"/>
              <a:ext cx="0" cy="3321"/>
            </a:xfrm>
            <a:prstGeom prst="straightConnector1">
              <a:avLst/>
            </a:prstGeom>
            <a:ln w="28575">
              <a:solidFill>
                <a:schemeClr val="tx1">
                  <a:lumMod val="50000"/>
                  <a:lumOff val="50000"/>
                </a:schemeClr>
              </a:solidFill>
              <a:headEnd type="none"/>
              <a:tailEnd type="triangle" w="med" len="med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66" name="立方体 65"/>
            <p:cNvSpPr/>
            <p:nvPr>
              <p:custDataLst>
                <p:tags r:id="rId23"/>
              </p:custDataLst>
            </p:nvPr>
          </p:nvSpPr>
          <p:spPr>
            <a:xfrm flipH="1">
              <a:off x="8551" y="4715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67" name="立方体 66"/>
            <p:cNvSpPr/>
            <p:nvPr>
              <p:custDataLst>
                <p:tags r:id="rId24"/>
              </p:custDataLst>
            </p:nvPr>
          </p:nvSpPr>
          <p:spPr>
            <a:xfrm flipH="1">
              <a:off x="7916" y="4715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68" name="立方体 67"/>
            <p:cNvSpPr/>
            <p:nvPr>
              <p:custDataLst>
                <p:tags r:id="rId25"/>
              </p:custDataLst>
            </p:nvPr>
          </p:nvSpPr>
          <p:spPr>
            <a:xfrm flipH="1">
              <a:off x="7276" y="4715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69" name="立方体 68"/>
            <p:cNvSpPr/>
            <p:nvPr>
              <p:custDataLst>
                <p:tags r:id="rId26"/>
              </p:custDataLst>
            </p:nvPr>
          </p:nvSpPr>
          <p:spPr>
            <a:xfrm flipH="1">
              <a:off x="8700" y="4866"/>
              <a:ext cx="792" cy="612"/>
            </a:xfrm>
            <a:prstGeom prst="cub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5"/>
                </a:gs>
              </a:gsLst>
              <a:lin scaled="1"/>
            </a:gra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70" name="立方体 69"/>
            <p:cNvSpPr/>
            <p:nvPr>
              <p:custDataLst>
                <p:tags r:id="rId27"/>
              </p:custDataLst>
            </p:nvPr>
          </p:nvSpPr>
          <p:spPr>
            <a:xfrm flipH="1">
              <a:off x="8066" y="4866"/>
              <a:ext cx="792" cy="612"/>
            </a:xfrm>
            <a:prstGeom prst="cub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5"/>
                </a:gs>
              </a:gsLst>
              <a:lin scaled="1"/>
            </a:gra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71" name="立方体 70"/>
            <p:cNvSpPr/>
            <p:nvPr>
              <p:custDataLst>
                <p:tags r:id="rId28"/>
              </p:custDataLst>
            </p:nvPr>
          </p:nvSpPr>
          <p:spPr>
            <a:xfrm flipH="1">
              <a:off x="7426" y="4866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72" name="立方体 71"/>
            <p:cNvSpPr/>
            <p:nvPr>
              <p:custDataLst>
                <p:tags r:id="rId29"/>
              </p:custDataLst>
            </p:nvPr>
          </p:nvSpPr>
          <p:spPr>
            <a:xfrm flipH="1">
              <a:off x="8851" y="5017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73" name="立方体 72"/>
            <p:cNvSpPr/>
            <p:nvPr>
              <p:custDataLst>
                <p:tags r:id="rId30"/>
              </p:custDataLst>
            </p:nvPr>
          </p:nvSpPr>
          <p:spPr>
            <a:xfrm flipH="1">
              <a:off x="8208" y="5017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74" name="立方体 73"/>
            <p:cNvSpPr/>
            <p:nvPr>
              <p:custDataLst>
                <p:tags r:id="rId31"/>
              </p:custDataLst>
            </p:nvPr>
          </p:nvSpPr>
          <p:spPr>
            <a:xfrm flipH="1">
              <a:off x="7576" y="5017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75" name="立方体 74"/>
            <p:cNvSpPr/>
            <p:nvPr>
              <p:custDataLst>
                <p:tags r:id="rId32"/>
              </p:custDataLst>
            </p:nvPr>
          </p:nvSpPr>
          <p:spPr>
            <a:xfrm flipH="1">
              <a:off x="9000" y="5166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76" name="立方体 75"/>
            <p:cNvSpPr/>
            <p:nvPr>
              <p:custDataLst>
                <p:tags r:id="rId33"/>
              </p:custDataLst>
            </p:nvPr>
          </p:nvSpPr>
          <p:spPr>
            <a:xfrm flipH="1">
              <a:off x="8368" y="5171"/>
              <a:ext cx="792" cy="612"/>
            </a:xfrm>
            <a:prstGeom prst="cub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5"/>
                </a:gs>
              </a:gsLst>
              <a:lin scaled="1"/>
            </a:gra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77" name="立方体 76"/>
            <p:cNvSpPr/>
            <p:nvPr>
              <p:custDataLst>
                <p:tags r:id="rId34"/>
              </p:custDataLst>
            </p:nvPr>
          </p:nvSpPr>
          <p:spPr>
            <a:xfrm flipH="1">
              <a:off x="7725" y="5174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78" name="立方体 77"/>
            <p:cNvSpPr/>
            <p:nvPr>
              <p:custDataLst>
                <p:tags r:id="rId35"/>
              </p:custDataLst>
            </p:nvPr>
          </p:nvSpPr>
          <p:spPr>
            <a:xfrm flipH="1">
              <a:off x="9157" y="5319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79" name="立方体 78"/>
            <p:cNvSpPr/>
            <p:nvPr>
              <p:custDataLst>
                <p:tags r:id="rId36"/>
              </p:custDataLst>
            </p:nvPr>
          </p:nvSpPr>
          <p:spPr>
            <a:xfrm flipH="1">
              <a:off x="8524" y="5319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80" name="立方体 79"/>
            <p:cNvSpPr/>
            <p:nvPr>
              <p:custDataLst>
                <p:tags r:id="rId37"/>
              </p:custDataLst>
            </p:nvPr>
          </p:nvSpPr>
          <p:spPr>
            <a:xfrm flipH="1">
              <a:off x="7882" y="5320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6813" y="5315"/>
              <a:ext cx="1220" cy="985"/>
              <a:chOff x="1291" y="8320"/>
              <a:chExt cx="2387" cy="1926"/>
            </a:xfrm>
          </p:grpSpPr>
          <p:cxnSp>
            <p:nvCxnSpPr>
              <p:cNvPr id="85" name="直接连接符 84"/>
              <p:cNvCxnSpPr/>
              <p:nvPr>
                <p:custDataLst>
                  <p:tags r:id="rId38"/>
                </p:custDataLst>
              </p:nvPr>
            </p:nvCxnSpPr>
            <p:spPr>
              <a:xfrm flipV="1">
                <a:off x="1929" y="8320"/>
                <a:ext cx="548" cy="439"/>
              </a:xfrm>
              <a:prstGeom prst="line">
                <a:avLst/>
              </a:prstGeom>
              <a:ln w="6350" cap="flat" cmpd="sng" algn="ctr">
                <a:solidFill>
                  <a:schemeClr val="accent1"/>
                </a:solidFill>
                <a:prstDash val="dash"/>
                <a:miter lim="800000"/>
              </a:ln>
            </p:spPr>
            <p:style>
              <a:lnRef idx="0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24" name="直接连接符 223"/>
              <p:cNvCxnSpPr/>
              <p:nvPr>
                <p:custDataLst>
                  <p:tags r:id="rId39"/>
                </p:custDataLst>
              </p:nvPr>
            </p:nvCxnSpPr>
            <p:spPr>
              <a:xfrm flipV="1">
                <a:off x="3130" y="9571"/>
                <a:ext cx="548" cy="439"/>
              </a:xfrm>
              <a:prstGeom prst="line">
                <a:avLst/>
              </a:prstGeom>
              <a:ln w="6350" cap="flat" cmpd="sng" algn="ctr">
                <a:solidFill>
                  <a:schemeClr val="accent1"/>
                </a:solidFill>
                <a:prstDash val="dash"/>
                <a:miter lim="800000"/>
              </a:ln>
            </p:spPr>
            <p:style>
              <a:lnRef idx="0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86" name="文本框 85"/>
              <p:cNvSpPr txBox="1"/>
              <p:nvPr>
                <p:custDataLst>
                  <p:tags r:id="rId40"/>
                </p:custDataLst>
              </p:nvPr>
            </p:nvSpPr>
            <p:spPr>
              <a:xfrm rot="2640000">
                <a:off x="1291" y="9207"/>
                <a:ext cx="1797" cy="10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800" b="1">
                    <a:solidFill>
                      <a:schemeClr val="tx1"/>
                    </a:solidFill>
                    <a:latin typeface="微软雅黑" panose="020B0502040204020203" charset="-122"/>
                    <a:ea typeface="微软雅黑" panose="020B0502040204020203" charset="-122"/>
                  </a:rPr>
                  <a:t>Z</a:t>
                </a:r>
                <a:r>
                  <a:rPr lang="zh-CN" altLang="en-US" sz="800" b="1">
                    <a:solidFill>
                      <a:schemeClr val="tx1"/>
                    </a:solidFill>
                    <a:latin typeface="微软雅黑" panose="020B0502040204020203" charset="-122"/>
                    <a:ea typeface="微软雅黑" panose="020B0502040204020203" charset="-122"/>
                  </a:rPr>
                  <a:t>：业务领域</a:t>
                </a:r>
                <a:endParaRPr lang="zh-CN" altLang="en-US" sz="800" b="1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</a:endParaRPr>
              </a:p>
            </p:txBody>
          </p:sp>
          <p:cxnSp>
            <p:nvCxnSpPr>
              <p:cNvPr id="221" name="直接连接符 220"/>
              <p:cNvCxnSpPr/>
              <p:nvPr>
                <p:custDataLst>
                  <p:tags r:id="rId41"/>
                </p:custDataLst>
              </p:nvPr>
            </p:nvCxnSpPr>
            <p:spPr>
              <a:xfrm flipV="1">
                <a:off x="2263" y="8654"/>
                <a:ext cx="548" cy="439"/>
              </a:xfrm>
              <a:prstGeom prst="line">
                <a:avLst/>
              </a:prstGeom>
              <a:ln w="6350" cap="flat" cmpd="sng" algn="ctr">
                <a:solidFill>
                  <a:schemeClr val="accent1"/>
                </a:solidFill>
                <a:prstDash val="dash"/>
                <a:miter lim="800000"/>
              </a:ln>
            </p:spPr>
            <p:style>
              <a:lnRef idx="0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22" name="直接连接符 221"/>
              <p:cNvCxnSpPr/>
              <p:nvPr>
                <p:custDataLst>
                  <p:tags r:id="rId42"/>
                </p:custDataLst>
              </p:nvPr>
            </p:nvCxnSpPr>
            <p:spPr>
              <a:xfrm flipV="1">
                <a:off x="2536" y="8969"/>
                <a:ext cx="548" cy="439"/>
              </a:xfrm>
              <a:prstGeom prst="line">
                <a:avLst/>
              </a:prstGeom>
              <a:ln w="6350" cap="flat" cmpd="sng" algn="ctr">
                <a:solidFill>
                  <a:schemeClr val="accent1"/>
                </a:solidFill>
                <a:prstDash val="dash"/>
                <a:miter lim="800000"/>
              </a:ln>
            </p:spPr>
            <p:style>
              <a:lnRef idx="0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223" name="直接连接符 222"/>
              <p:cNvCxnSpPr/>
              <p:nvPr>
                <p:custDataLst>
                  <p:tags r:id="rId43"/>
                </p:custDataLst>
              </p:nvPr>
            </p:nvCxnSpPr>
            <p:spPr>
              <a:xfrm flipV="1">
                <a:off x="2848" y="9251"/>
                <a:ext cx="548" cy="439"/>
              </a:xfrm>
              <a:prstGeom prst="line">
                <a:avLst/>
              </a:prstGeom>
              <a:ln w="6350" cap="flat" cmpd="sng" algn="ctr">
                <a:solidFill>
                  <a:schemeClr val="accent1"/>
                </a:solidFill>
                <a:prstDash val="dash"/>
                <a:miter lim="800000"/>
              </a:ln>
            </p:spPr>
            <p:style>
              <a:lnRef idx="0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89" name="立方体 88"/>
            <p:cNvSpPr/>
            <p:nvPr>
              <p:custDataLst>
                <p:tags r:id="rId44"/>
              </p:custDataLst>
            </p:nvPr>
          </p:nvSpPr>
          <p:spPr>
            <a:xfrm flipH="1">
              <a:off x="8551" y="3403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90" name="立方体 89"/>
            <p:cNvSpPr/>
            <p:nvPr>
              <p:custDataLst>
                <p:tags r:id="rId45"/>
              </p:custDataLst>
            </p:nvPr>
          </p:nvSpPr>
          <p:spPr>
            <a:xfrm flipH="1">
              <a:off x="7916" y="3403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91" name="立方体 90"/>
            <p:cNvSpPr/>
            <p:nvPr>
              <p:custDataLst>
                <p:tags r:id="rId46"/>
              </p:custDataLst>
            </p:nvPr>
          </p:nvSpPr>
          <p:spPr>
            <a:xfrm flipH="1">
              <a:off x="7277" y="3403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92" name="立方体 91"/>
            <p:cNvSpPr/>
            <p:nvPr>
              <p:custDataLst>
                <p:tags r:id="rId47"/>
              </p:custDataLst>
            </p:nvPr>
          </p:nvSpPr>
          <p:spPr>
            <a:xfrm flipH="1">
              <a:off x="8701" y="3554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93" name="立方体 92"/>
            <p:cNvSpPr/>
            <p:nvPr>
              <p:custDataLst>
                <p:tags r:id="rId48"/>
              </p:custDataLst>
            </p:nvPr>
          </p:nvSpPr>
          <p:spPr>
            <a:xfrm flipH="1">
              <a:off x="8066" y="3554"/>
              <a:ext cx="792" cy="612"/>
            </a:xfrm>
            <a:prstGeom prst="cub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5"/>
                </a:gs>
              </a:gsLst>
              <a:lin scaled="1"/>
            </a:gra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94" name="立方体 93"/>
            <p:cNvSpPr/>
            <p:nvPr>
              <p:custDataLst>
                <p:tags r:id="rId49"/>
              </p:custDataLst>
            </p:nvPr>
          </p:nvSpPr>
          <p:spPr>
            <a:xfrm flipH="1">
              <a:off x="7427" y="3554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95" name="立方体 94"/>
            <p:cNvSpPr/>
            <p:nvPr>
              <p:custDataLst>
                <p:tags r:id="rId50"/>
              </p:custDataLst>
            </p:nvPr>
          </p:nvSpPr>
          <p:spPr>
            <a:xfrm flipH="1">
              <a:off x="8851" y="3705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96" name="立方体 95"/>
            <p:cNvSpPr/>
            <p:nvPr>
              <p:custDataLst>
                <p:tags r:id="rId51"/>
              </p:custDataLst>
            </p:nvPr>
          </p:nvSpPr>
          <p:spPr>
            <a:xfrm flipH="1">
              <a:off x="8208" y="3705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97" name="立方体 96"/>
            <p:cNvSpPr/>
            <p:nvPr>
              <p:custDataLst>
                <p:tags r:id="rId52"/>
              </p:custDataLst>
            </p:nvPr>
          </p:nvSpPr>
          <p:spPr>
            <a:xfrm flipH="1">
              <a:off x="7576" y="3705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98" name="立方体 97"/>
            <p:cNvSpPr/>
            <p:nvPr>
              <p:custDataLst>
                <p:tags r:id="rId53"/>
              </p:custDataLst>
            </p:nvPr>
          </p:nvSpPr>
          <p:spPr>
            <a:xfrm flipH="1">
              <a:off x="9000" y="3854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99" name="立方体 98"/>
            <p:cNvSpPr/>
            <p:nvPr>
              <p:custDataLst>
                <p:tags r:id="rId54"/>
              </p:custDataLst>
            </p:nvPr>
          </p:nvSpPr>
          <p:spPr>
            <a:xfrm flipH="1">
              <a:off x="8369" y="3859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100" name="立方体 99"/>
            <p:cNvSpPr/>
            <p:nvPr>
              <p:custDataLst>
                <p:tags r:id="rId55"/>
              </p:custDataLst>
            </p:nvPr>
          </p:nvSpPr>
          <p:spPr>
            <a:xfrm flipH="1">
              <a:off x="7726" y="3862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1" name="立方体 100"/>
            <p:cNvSpPr/>
            <p:nvPr>
              <p:custDataLst>
                <p:tags r:id="rId56"/>
              </p:custDataLst>
            </p:nvPr>
          </p:nvSpPr>
          <p:spPr>
            <a:xfrm flipH="1">
              <a:off x="9158" y="4007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2" name="立方体 101"/>
            <p:cNvSpPr/>
            <p:nvPr>
              <p:custDataLst>
                <p:tags r:id="rId57"/>
              </p:custDataLst>
            </p:nvPr>
          </p:nvSpPr>
          <p:spPr>
            <a:xfrm flipH="1">
              <a:off x="8524" y="4007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3" name="立方体 102"/>
            <p:cNvSpPr/>
            <p:nvPr>
              <p:custDataLst>
                <p:tags r:id="rId58"/>
              </p:custDataLst>
            </p:nvPr>
          </p:nvSpPr>
          <p:spPr>
            <a:xfrm flipH="1">
              <a:off x="7883" y="4008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5" name="立方体 104"/>
            <p:cNvSpPr/>
            <p:nvPr>
              <p:custDataLst>
                <p:tags r:id="rId59"/>
              </p:custDataLst>
            </p:nvPr>
          </p:nvSpPr>
          <p:spPr>
            <a:xfrm flipH="1">
              <a:off x="8552" y="2082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6" name="立方体 105"/>
            <p:cNvSpPr/>
            <p:nvPr>
              <p:custDataLst>
                <p:tags r:id="rId60"/>
              </p:custDataLst>
            </p:nvPr>
          </p:nvSpPr>
          <p:spPr>
            <a:xfrm flipH="1">
              <a:off x="7917" y="2082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en-US" altLang="zh-CN" sz="1200">
                <a:sym typeface="+mn-ea"/>
              </a:endParaRPr>
            </a:p>
          </p:txBody>
        </p:sp>
        <p:sp>
          <p:nvSpPr>
            <p:cNvPr id="107" name="立方体 106"/>
            <p:cNvSpPr/>
            <p:nvPr>
              <p:custDataLst>
                <p:tags r:id="rId61"/>
              </p:custDataLst>
            </p:nvPr>
          </p:nvSpPr>
          <p:spPr>
            <a:xfrm flipH="1">
              <a:off x="7277" y="2082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108" name="立方体 107"/>
            <p:cNvSpPr/>
            <p:nvPr>
              <p:custDataLst>
                <p:tags r:id="rId62"/>
              </p:custDataLst>
            </p:nvPr>
          </p:nvSpPr>
          <p:spPr>
            <a:xfrm flipH="1">
              <a:off x="8701" y="2232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09" name="立方体 108"/>
            <p:cNvSpPr/>
            <p:nvPr>
              <p:custDataLst>
                <p:tags r:id="rId63"/>
              </p:custDataLst>
            </p:nvPr>
          </p:nvSpPr>
          <p:spPr>
            <a:xfrm flipH="1">
              <a:off x="8067" y="2232"/>
              <a:ext cx="792" cy="612"/>
            </a:xfrm>
            <a:prstGeom prst="cub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5"/>
                </a:gs>
              </a:gsLst>
              <a:lin scaled="1"/>
            </a:gradFill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110" name="立方体 109"/>
            <p:cNvSpPr/>
            <p:nvPr>
              <p:custDataLst>
                <p:tags r:id="rId64"/>
              </p:custDataLst>
            </p:nvPr>
          </p:nvSpPr>
          <p:spPr>
            <a:xfrm flipH="1">
              <a:off x="7427" y="2232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111" name="立方体 110"/>
            <p:cNvSpPr/>
            <p:nvPr>
              <p:custDataLst>
                <p:tags r:id="rId65"/>
              </p:custDataLst>
            </p:nvPr>
          </p:nvSpPr>
          <p:spPr>
            <a:xfrm flipH="1">
              <a:off x="8852" y="2383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12" name="立方体 111"/>
            <p:cNvSpPr/>
            <p:nvPr>
              <p:custDataLst>
                <p:tags r:id="rId66"/>
              </p:custDataLst>
            </p:nvPr>
          </p:nvSpPr>
          <p:spPr>
            <a:xfrm flipH="1">
              <a:off x="8209" y="2383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en-US" altLang="zh-CN" sz="1200">
                <a:sym typeface="+mn-ea"/>
              </a:endParaRPr>
            </a:p>
          </p:txBody>
        </p:sp>
        <p:sp>
          <p:nvSpPr>
            <p:cNvPr id="113" name="立方体 112"/>
            <p:cNvSpPr/>
            <p:nvPr>
              <p:custDataLst>
                <p:tags r:id="rId67"/>
              </p:custDataLst>
            </p:nvPr>
          </p:nvSpPr>
          <p:spPr>
            <a:xfrm flipH="1">
              <a:off x="7577" y="2383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114" name="立方体 113"/>
            <p:cNvSpPr/>
            <p:nvPr>
              <p:custDataLst>
                <p:tags r:id="rId68"/>
              </p:custDataLst>
            </p:nvPr>
          </p:nvSpPr>
          <p:spPr>
            <a:xfrm flipH="1">
              <a:off x="9001" y="2532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115" name="立方体 114"/>
            <p:cNvSpPr/>
            <p:nvPr>
              <p:custDataLst>
                <p:tags r:id="rId69"/>
              </p:custDataLst>
            </p:nvPr>
          </p:nvSpPr>
          <p:spPr>
            <a:xfrm flipH="1">
              <a:off x="8369" y="2537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200">
                <a:sym typeface="+mn-ea"/>
              </a:endParaRPr>
            </a:p>
          </p:txBody>
        </p:sp>
        <p:sp>
          <p:nvSpPr>
            <p:cNvPr id="116" name="立方体 115"/>
            <p:cNvSpPr/>
            <p:nvPr>
              <p:custDataLst>
                <p:tags r:id="rId70"/>
              </p:custDataLst>
            </p:nvPr>
          </p:nvSpPr>
          <p:spPr>
            <a:xfrm flipH="1">
              <a:off x="7726" y="2540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17" name="立方体 116"/>
            <p:cNvSpPr/>
            <p:nvPr>
              <p:custDataLst>
                <p:tags r:id="rId71"/>
              </p:custDataLst>
            </p:nvPr>
          </p:nvSpPr>
          <p:spPr>
            <a:xfrm flipH="1">
              <a:off x="9158" y="2685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18" name="立方体 117"/>
            <p:cNvSpPr/>
            <p:nvPr>
              <p:custDataLst>
                <p:tags r:id="rId72"/>
              </p:custDataLst>
            </p:nvPr>
          </p:nvSpPr>
          <p:spPr>
            <a:xfrm flipH="1">
              <a:off x="8525" y="2685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200"/>
                <a:t>·</a:t>
              </a:r>
              <a:endParaRPr lang="en-US" altLang="zh-CN" sz="1200"/>
            </a:p>
          </p:txBody>
        </p:sp>
        <p:sp>
          <p:nvSpPr>
            <p:cNvPr id="119" name="立方体 118"/>
            <p:cNvSpPr/>
            <p:nvPr>
              <p:custDataLst>
                <p:tags r:id="rId73"/>
              </p:custDataLst>
            </p:nvPr>
          </p:nvSpPr>
          <p:spPr>
            <a:xfrm flipH="1">
              <a:off x="7883" y="2686"/>
              <a:ext cx="792" cy="612"/>
            </a:xfrm>
            <a:prstGeom prst="cube">
              <a:avLst/>
            </a:prstGeom>
            <a:solidFill>
              <a:srgbClr val="E1E1E1">
                <a:alpha val="52000"/>
              </a:srgbClr>
            </a:solidFill>
            <a:ln w="31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grpSp>
          <p:nvGrpSpPr>
            <p:cNvPr id="121" name="组合 120"/>
            <p:cNvGrpSpPr/>
            <p:nvPr/>
          </p:nvGrpSpPr>
          <p:grpSpPr>
            <a:xfrm>
              <a:off x="8048" y="5977"/>
              <a:ext cx="1873" cy="397"/>
              <a:chOff x="3706" y="9617"/>
              <a:chExt cx="3664" cy="776"/>
            </a:xfrm>
          </p:grpSpPr>
          <p:sp>
            <p:nvSpPr>
              <p:cNvPr id="122" name="文本框 121"/>
              <p:cNvSpPr txBox="1"/>
              <p:nvPr>
                <p:custDataLst>
                  <p:tags r:id="rId74"/>
                </p:custDataLst>
              </p:nvPr>
            </p:nvSpPr>
            <p:spPr>
              <a:xfrm>
                <a:off x="3706" y="9617"/>
                <a:ext cx="1109" cy="776"/>
              </a:xfrm>
              <a:prstGeom prst="rect">
                <a:avLst/>
              </a:prstGeom>
              <a:noFill/>
            </p:spPr>
            <p:txBody>
              <a:bodyPr wrap="square" lIns="36195" rIns="36195" rtlCol="0">
                <a:noAutofit/>
              </a:bodyPr>
              <a:lstStyle/>
              <a:p>
                <a:pPr algn="ctr"/>
                <a:r>
                  <a:rPr lang="zh-CN" altLang="en-US" sz="700" b="1">
                    <a:solidFill>
                      <a:schemeClr val="accent1">
                        <a:lumMod val="75000"/>
                      </a:schemeClr>
                    </a:solidFill>
                    <a:latin typeface="微软雅黑" panose="020B0502040204020203" charset="-122"/>
                    <a:ea typeface="微软雅黑" panose="020B0502040204020203" charset="-122"/>
                  </a:rPr>
                  <a:t>工具化</a:t>
                </a:r>
                <a:endPara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endParaRPr>
              </a:p>
              <a:p>
                <a:pPr algn="ctr"/>
                <a:r>
                  <a:rPr lang="zh-CN" altLang="en-US" sz="700" b="1">
                    <a:solidFill>
                      <a:schemeClr val="accent1">
                        <a:lumMod val="75000"/>
                      </a:schemeClr>
                    </a:solidFill>
                    <a:latin typeface="微软雅黑" panose="020B0502040204020203" charset="-122"/>
                    <a:ea typeface="微软雅黑" panose="020B0502040204020203" charset="-122"/>
                  </a:rPr>
                  <a:t>运维</a:t>
                </a:r>
                <a:endPara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endParaRPr>
              </a:p>
            </p:txBody>
          </p:sp>
          <p:sp>
            <p:nvSpPr>
              <p:cNvPr id="123" name="文本框 122"/>
              <p:cNvSpPr txBox="1"/>
              <p:nvPr>
                <p:custDataLst>
                  <p:tags r:id="rId75"/>
                </p:custDataLst>
              </p:nvPr>
            </p:nvSpPr>
            <p:spPr>
              <a:xfrm>
                <a:off x="6265" y="9617"/>
                <a:ext cx="1105" cy="776"/>
              </a:xfrm>
              <a:prstGeom prst="rect">
                <a:avLst/>
              </a:prstGeom>
              <a:noFill/>
            </p:spPr>
            <p:txBody>
              <a:bodyPr wrap="square" lIns="36195" rIns="36195" rtlCol="0">
                <a:noAutofit/>
              </a:bodyPr>
              <a:lstStyle/>
              <a:p>
                <a:pPr algn="ctr"/>
                <a:r>
                  <a:rPr lang="zh-CN" altLang="en-US" sz="700" b="1">
                    <a:solidFill>
                      <a:schemeClr val="accent1">
                        <a:lumMod val="75000"/>
                      </a:schemeClr>
                    </a:solidFill>
                    <a:latin typeface="微软雅黑" panose="020B0502040204020203" charset="-122"/>
                    <a:ea typeface="微软雅黑" panose="020B0502040204020203" charset="-122"/>
                  </a:rPr>
                  <a:t>智能化</a:t>
                </a:r>
                <a:endPara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endParaRPr>
              </a:p>
              <a:p>
                <a:pPr algn="ctr"/>
                <a:r>
                  <a:rPr lang="zh-CN" altLang="en-US" sz="700" b="1">
                    <a:solidFill>
                      <a:schemeClr val="accent1">
                        <a:lumMod val="75000"/>
                      </a:schemeClr>
                    </a:solidFill>
                    <a:latin typeface="微软雅黑" panose="020B0502040204020203" charset="-122"/>
                    <a:ea typeface="微软雅黑" panose="020B0502040204020203" charset="-122"/>
                  </a:rPr>
                  <a:t>运维</a:t>
                </a:r>
                <a:endPara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endParaRPr>
              </a:p>
            </p:txBody>
          </p:sp>
          <p:sp>
            <p:nvSpPr>
              <p:cNvPr id="124" name="文本框 123"/>
              <p:cNvSpPr txBox="1"/>
              <p:nvPr>
                <p:custDataLst>
                  <p:tags r:id="rId76"/>
                </p:custDataLst>
              </p:nvPr>
            </p:nvSpPr>
            <p:spPr>
              <a:xfrm>
                <a:off x="4987" y="9617"/>
                <a:ext cx="1105" cy="776"/>
              </a:xfrm>
              <a:prstGeom prst="rect">
                <a:avLst/>
              </a:prstGeom>
              <a:noFill/>
            </p:spPr>
            <p:txBody>
              <a:bodyPr wrap="square" lIns="36195" rIns="36195" rtlCol="0">
                <a:noAutofit/>
              </a:bodyPr>
              <a:lstStyle/>
              <a:p>
                <a:pPr algn="ctr"/>
                <a:r>
                  <a:rPr lang="zh-CN" altLang="en-US" sz="700" b="1">
                    <a:solidFill>
                      <a:schemeClr val="accent1">
                        <a:lumMod val="75000"/>
                      </a:schemeClr>
                    </a:solidFill>
                    <a:latin typeface="微软雅黑" panose="020B0502040204020203" charset="-122"/>
                    <a:ea typeface="微软雅黑" panose="020B0502040204020203" charset="-122"/>
                  </a:rPr>
                  <a:t>数字化</a:t>
                </a:r>
                <a:r>
                  <a:rPr lang="en-US" altLang="zh-CN" sz="700" b="1">
                    <a:solidFill>
                      <a:schemeClr val="accent1">
                        <a:lumMod val="75000"/>
                      </a:schemeClr>
                    </a:solidFill>
                    <a:latin typeface="微软雅黑" panose="020B0502040204020203" charset="-122"/>
                    <a:ea typeface="微软雅黑" panose="020B0502040204020203" charset="-122"/>
                  </a:rPr>
                  <a:t>    </a:t>
                </a:r>
                <a:endPara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endParaRPr>
              </a:p>
              <a:p>
                <a:pPr algn="ctr"/>
                <a:r>
                  <a:rPr lang="zh-CN" altLang="en-US" sz="700" b="1">
                    <a:solidFill>
                      <a:schemeClr val="accent1">
                        <a:lumMod val="75000"/>
                      </a:schemeClr>
                    </a:solidFill>
                    <a:latin typeface="微软雅黑" panose="020B0502040204020203" charset="-122"/>
                    <a:ea typeface="微软雅黑" panose="020B0502040204020203" charset="-122"/>
                  </a:rPr>
                  <a:t>运维</a:t>
                </a:r>
                <a:endPara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endParaRPr>
              </a:p>
            </p:txBody>
          </p:sp>
        </p:grpSp>
      </p:grpSp>
      <p:sp>
        <p:nvSpPr>
          <p:cNvPr id="162" name="圆角矩形 161"/>
          <p:cNvSpPr/>
          <p:nvPr/>
        </p:nvSpPr>
        <p:spPr>
          <a:xfrm>
            <a:off x="461010" y="1349374"/>
            <a:ext cx="1353184" cy="29019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rIns="36195" rtlCol="0" anchor="ctr"/>
          <a:lstStyle/>
          <a:p>
            <a:pPr algn="ctr"/>
            <a:r>
              <a:rPr lang="zh-CN" altLang="en-US" sz="1600" b="1" dirty="0">
                <a:sym typeface="+mn-ea"/>
              </a:rPr>
              <a:t>↘︎</a:t>
            </a:r>
            <a:r>
              <a:rPr lang="en-US" altLang="zh-CN" sz="1600" b="1" dirty="0">
                <a:sym typeface="+mn-ea"/>
              </a:rPr>
              <a:t>30%</a:t>
            </a:r>
            <a:endParaRPr lang="en-US" altLang="zh-CN" sz="1600" b="1" dirty="0">
              <a:sym typeface="+mn-ea"/>
            </a:endParaRPr>
          </a:p>
        </p:txBody>
      </p:sp>
      <p:sp>
        <p:nvSpPr>
          <p:cNvPr id="164" name="文本框 163"/>
          <p:cNvSpPr txBox="1"/>
          <p:nvPr/>
        </p:nvSpPr>
        <p:spPr>
          <a:xfrm>
            <a:off x="369570" y="1675130"/>
            <a:ext cx="2195830" cy="45339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某大汽车制造业：多部门运维一体化，人力成本减少</a:t>
            </a:r>
            <a:r>
              <a:rPr kumimoji="1" lang="en-US" altLang="zh-CN" sz="900" b="1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30%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，年节省成本</a:t>
            </a:r>
            <a:r>
              <a:rPr kumimoji="1" lang="zh-CN" altLang="en-US" sz="900" b="1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超百万</a:t>
            </a:r>
            <a:endParaRPr kumimoji="1" lang="zh-CN" altLang="en-US" sz="900" b="1" dirty="0">
              <a:solidFill>
                <a:schemeClr val="accent1"/>
              </a:solidFill>
              <a:effectLst/>
              <a:ea typeface="Microsoft YaHei Semilight" panose="020B0502040204020203" charset="-122"/>
              <a:sym typeface="+mn-ea"/>
            </a:endParaRPr>
          </a:p>
        </p:txBody>
      </p:sp>
      <p:sp>
        <p:nvSpPr>
          <p:cNvPr id="167" name="圆角矩形 166"/>
          <p:cNvSpPr/>
          <p:nvPr/>
        </p:nvSpPr>
        <p:spPr>
          <a:xfrm>
            <a:off x="461010" y="2172970"/>
            <a:ext cx="1353185" cy="25209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rIns="36195" rtlCol="0" anchor="ctr"/>
          <a:lstStyle/>
          <a:p>
            <a:pPr algn="ctr"/>
            <a:r>
              <a:rPr lang="en-US" altLang="zh-CN" sz="1600" b="1" dirty="0">
                <a:sym typeface="+mn-ea"/>
              </a:rPr>
              <a:t>20-&gt;5 </a:t>
            </a:r>
            <a:r>
              <a:rPr lang="zh-CN" altLang="en-US" sz="1600" b="1" dirty="0">
                <a:sym typeface="+mn-ea"/>
              </a:rPr>
              <a:t>分钟</a:t>
            </a:r>
            <a:endParaRPr lang="zh-CN" altLang="en-US" sz="1600" b="1" dirty="0">
              <a:sym typeface="+mn-ea"/>
            </a:endParaRPr>
          </a:p>
        </p:txBody>
      </p:sp>
      <p:sp>
        <p:nvSpPr>
          <p:cNvPr id="169" name="文本框 168"/>
          <p:cNvSpPr txBox="1"/>
          <p:nvPr/>
        </p:nvSpPr>
        <p:spPr>
          <a:xfrm>
            <a:off x="369570" y="2524125"/>
            <a:ext cx="219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某大型城商行：实现“</a:t>
            </a:r>
            <a:r>
              <a:rPr lang="en-US" altLang="zh-CN" sz="900" dirty="0">
                <a:solidFill>
                  <a:schemeClr val="tx1"/>
                </a:solidFill>
                <a:effectLst/>
                <a:sym typeface="+mn-ea"/>
              </a:rPr>
              <a:t>2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横</a:t>
            </a:r>
            <a:r>
              <a:rPr lang="en-US" altLang="zh-CN" sz="900" dirty="0">
                <a:solidFill>
                  <a:schemeClr val="tx1"/>
                </a:solidFill>
                <a:effectLst/>
                <a:sym typeface="+mn-ea"/>
              </a:rPr>
              <a:t>1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纵”排障，平均故障定位时间由</a:t>
            </a:r>
            <a:r>
              <a:rPr lang="en-US" altLang="zh-CN" sz="900" b="1" dirty="0">
                <a:solidFill>
                  <a:schemeClr val="accent1"/>
                </a:solidFill>
                <a:effectLst/>
                <a:sym typeface="+mn-ea"/>
              </a:rPr>
              <a:t>20</a:t>
            </a:r>
            <a:r>
              <a:rPr lang="zh-CN" altLang="en-US" sz="900" b="1" dirty="0">
                <a:solidFill>
                  <a:schemeClr val="accent1"/>
                </a:solidFill>
                <a:effectLst/>
                <a:sym typeface="+mn-ea"/>
              </a:rPr>
              <a:t>分钟</a:t>
            </a:r>
            <a:r>
              <a:rPr lang="en-US" altLang="zh-CN" sz="900" b="1" dirty="0">
                <a:solidFill>
                  <a:schemeClr val="accent1"/>
                </a:solidFill>
                <a:effectLst/>
                <a:sym typeface="+mn-ea"/>
              </a:rPr>
              <a:t>-&gt;5</a:t>
            </a:r>
            <a:r>
              <a:rPr lang="zh-CN" altLang="en-US" sz="900" b="1" dirty="0">
                <a:solidFill>
                  <a:schemeClr val="accent1"/>
                </a:solidFill>
                <a:effectLst/>
                <a:sym typeface="+mn-ea"/>
              </a:rPr>
              <a:t>分钟</a:t>
            </a:r>
            <a:endParaRPr lang="zh-CN" altLang="en-US" sz="900" b="1" dirty="0">
              <a:solidFill>
                <a:schemeClr val="accent1"/>
              </a:solidFill>
              <a:effectLst/>
              <a:sym typeface="+mn-ea"/>
            </a:endParaRPr>
          </a:p>
        </p:txBody>
      </p:sp>
      <p:sp>
        <p:nvSpPr>
          <p:cNvPr id="170" name="圆角矩形 169"/>
          <p:cNvSpPr/>
          <p:nvPr/>
        </p:nvSpPr>
        <p:spPr>
          <a:xfrm>
            <a:off x="461010" y="3016885"/>
            <a:ext cx="1353185" cy="252095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rIns="36195" rtlCol="0" anchor="ctr"/>
          <a:lstStyle/>
          <a:p>
            <a:pPr algn="ctr"/>
            <a:r>
              <a:rPr lang="zh-CN" altLang="en-US" sz="1600" b="1" dirty="0">
                <a:sym typeface="+mn-ea"/>
              </a:rPr>
              <a:t>⇱</a:t>
            </a:r>
            <a:r>
              <a:rPr lang="en-US" sz="1600" b="1" dirty="0">
                <a:sym typeface="+mn-ea"/>
              </a:rPr>
              <a:t>99%</a:t>
            </a:r>
            <a:endParaRPr lang="zh-CN" altLang="en-US" sz="1600" b="1" dirty="0">
              <a:sym typeface="+mn-ea"/>
            </a:endParaRPr>
          </a:p>
        </p:txBody>
      </p:sp>
      <p:sp>
        <p:nvSpPr>
          <p:cNvPr id="171" name="文本框 170"/>
          <p:cNvSpPr txBox="1"/>
          <p:nvPr/>
        </p:nvSpPr>
        <p:spPr>
          <a:xfrm>
            <a:off x="369570" y="3358515"/>
            <a:ext cx="2196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某省农信：告警准确率提升至</a:t>
            </a:r>
            <a:r>
              <a:rPr kumimoji="1" lang="en-US" altLang="zh-CN" sz="900" b="1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95%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，系统可用性从</a:t>
            </a:r>
            <a:r>
              <a:rPr lang="en-US" altLang="zh-CN" sz="900" dirty="0">
                <a:solidFill>
                  <a:schemeClr val="tx1"/>
                </a:solidFill>
                <a:effectLst/>
                <a:sym typeface="+mn-ea"/>
              </a:rPr>
              <a:t>60%</a:t>
            </a:r>
            <a:r>
              <a:rPr lang="zh-CN" altLang="en-US" sz="900" dirty="0">
                <a:solidFill>
                  <a:schemeClr val="tx1"/>
                </a:solidFill>
                <a:effectLst/>
                <a:sym typeface="+mn-ea"/>
              </a:rPr>
              <a:t>提升至</a:t>
            </a:r>
            <a:r>
              <a:rPr kumimoji="1" lang="en-US" altLang="zh-CN" sz="900" b="1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99%</a:t>
            </a:r>
            <a:endParaRPr kumimoji="1" lang="en-US" altLang="zh-CN" sz="900" b="1" dirty="0">
              <a:solidFill>
                <a:schemeClr val="accent1"/>
              </a:solidFill>
              <a:ea typeface="Microsoft YaHei Semilight" panose="020B0502040204020203" charset="-122"/>
              <a:sym typeface="+mn-ea"/>
            </a:endParaRPr>
          </a:p>
        </p:txBody>
      </p:sp>
      <p:sp>
        <p:nvSpPr>
          <p:cNvPr id="173" name="AutoShape 12"/>
          <p:cNvSpPr/>
          <p:nvPr>
            <p:custDataLst>
              <p:tags r:id="rId77"/>
            </p:custDataLst>
          </p:nvPr>
        </p:nvSpPr>
        <p:spPr>
          <a:xfrm>
            <a:off x="436970" y="5045710"/>
            <a:ext cx="1440000" cy="3600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6350">
            <a:noFill/>
            <a:prstDash val="solid"/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371" tIns="47685" rIns="95371" bIns="47685" rtlCol="0" anchor="t">
            <a:noAutofit/>
          </a:bodyPr>
          <a:lstStyle/>
          <a:p>
            <a:pPr marL="0" marR="0" lvl="0" indent="0" algn="ctr" defTabSz="932815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统一监控</a:t>
            </a:r>
            <a:endParaRPr lang="zh-CN" altLang="en-US" sz="1000" dirty="0">
              <a:solidFill>
                <a:schemeClr val="accent1"/>
              </a:solidFill>
              <a:effectLst/>
              <a:sym typeface="+mn-ea"/>
            </a:endParaRPr>
          </a:p>
          <a:p>
            <a:pPr marL="0" marR="0" lvl="0" indent="0" algn="ctr" defTabSz="932815" rtl="0" eaLnBrk="1" fontAlgn="auto" latinLnBrk="0" hangingPunct="1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打破数据孤岛</a:t>
            </a:r>
            <a:endParaRPr kumimoji="0" lang="zh-CN" altLang="en-US" sz="10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  <a:sym typeface="+mn-ea"/>
            </a:endParaRPr>
          </a:p>
        </p:txBody>
      </p:sp>
      <p:sp>
        <p:nvSpPr>
          <p:cNvPr id="177" name="AutoShape 13"/>
          <p:cNvSpPr/>
          <p:nvPr>
            <p:custDataLst>
              <p:tags r:id="rId78"/>
            </p:custDataLst>
          </p:nvPr>
        </p:nvSpPr>
        <p:spPr>
          <a:xfrm>
            <a:off x="413703" y="4625340"/>
            <a:ext cx="1486535" cy="313055"/>
          </a:xfrm>
          <a:prstGeom prst="rect">
            <a:avLst/>
          </a:prstGeom>
          <a:noFill/>
          <a:ln w="9525">
            <a:noFill/>
            <a:prstDash val="solid"/>
          </a:ln>
        </p:spPr>
        <p:txBody>
          <a:bodyPr lIns="36195" tIns="47685" rIns="36195" bIns="47685" rtlCol="0" anchor="t">
            <a:noAutofit/>
          </a:bodyPr>
          <a:lstStyle/>
          <a:p>
            <a:pPr marL="0" marR="0" lvl="0" indent="0" algn="ctr" defTabSz="932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两横一纵</a:t>
            </a:r>
            <a:r>
              <a:rPr 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  <a:sym typeface="+mn-ea"/>
            </a:endParaRPr>
          </a:p>
        </p:txBody>
      </p:sp>
      <p:sp>
        <p:nvSpPr>
          <p:cNvPr id="178" name="AutoShape 14"/>
          <p:cNvSpPr/>
          <p:nvPr>
            <p:custDataLst>
              <p:tags r:id="rId79"/>
            </p:custDataLst>
          </p:nvPr>
        </p:nvSpPr>
        <p:spPr>
          <a:xfrm>
            <a:off x="384810" y="5363845"/>
            <a:ext cx="1606550" cy="586105"/>
          </a:xfrm>
          <a:prstGeom prst="rect">
            <a:avLst/>
          </a:prstGeom>
          <a:noFill/>
          <a:ln w="9525">
            <a:noFill/>
            <a:prstDash val="solid"/>
          </a:ln>
        </p:spPr>
        <p:txBody>
          <a:bodyPr lIns="95371" tIns="47685" rIns="95371" bIns="47685" rtlCol="0" anchor="t">
            <a:noAutofit/>
          </a:bodyPr>
          <a:lstStyle/>
          <a:p>
            <a:pPr marL="0" marR="0" lvl="0" indent="0" algn="ctr" defTabSz="93281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0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</a:endParaRPr>
          </a:p>
          <a:p>
            <a:pPr marL="0" marR="0" lvl="0" indent="0" algn="ctr" defTabSz="932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282828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 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82828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</a:endParaRPr>
          </a:p>
        </p:txBody>
      </p:sp>
      <p:sp>
        <p:nvSpPr>
          <p:cNvPr id="181" name="文本框 180"/>
          <p:cNvSpPr txBox="1"/>
          <p:nvPr>
            <p:custDataLst>
              <p:tags r:id="rId80"/>
            </p:custDataLst>
          </p:nvPr>
        </p:nvSpPr>
        <p:spPr>
          <a:xfrm>
            <a:off x="479108" y="5384165"/>
            <a:ext cx="1355725" cy="1087755"/>
          </a:xfrm>
          <a:prstGeom prst="rect">
            <a:avLst/>
          </a:prstGeom>
          <a:noFill/>
        </p:spPr>
        <p:txBody>
          <a:bodyPr wrap="square" lIns="36195" rIns="36195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整合基础设施（主机</a:t>
            </a:r>
            <a:r>
              <a:rPr kumimoji="1" lang="en-US" altLang="zh-CN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/</a:t>
            </a: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容器</a:t>
            </a:r>
            <a:r>
              <a:rPr kumimoji="1" lang="en-US" altLang="zh-CN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/</a:t>
            </a:r>
            <a:r>
              <a:rPr kumimoji="1" lang="en-GB" altLang="zh-CN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K8s</a:t>
            </a:r>
            <a:r>
              <a:rPr kumimoji="1" lang="zh-CN" altLang="en-GB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）、</a:t>
            </a: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应用服务（微服务</a:t>
            </a:r>
            <a:r>
              <a:rPr kumimoji="1" lang="en-US" altLang="zh-CN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/</a:t>
            </a: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数据库</a:t>
            </a:r>
            <a:r>
              <a:rPr kumimoji="1" lang="en-US" altLang="zh-CN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/</a:t>
            </a: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中间件）、业务指标（交易</a:t>
            </a:r>
            <a:r>
              <a:rPr kumimoji="1" lang="en-US" altLang="zh-CN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/</a:t>
            </a: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用户体验），构建</a:t>
            </a:r>
            <a:r>
              <a:rPr lang="zh-CN" altLang="en-US" sz="900" b="1" dirty="0">
                <a:solidFill>
                  <a:schemeClr val="tx1"/>
                </a:solidFill>
                <a:cs typeface="微软雅黑" panose="020B0502040204020203" charset="-122"/>
                <a:sym typeface="微软雅黑" panose="020B0502040204020203" charset="-122"/>
              </a:rPr>
              <a:t>“</a:t>
            </a:r>
            <a:r>
              <a:rPr kumimoji="1" lang="en-US" altLang="zh-CN" sz="900" b="1" dirty="0" err="1">
                <a:solidFill>
                  <a:schemeClr val="accent1"/>
                </a:solidFill>
                <a:ea typeface="Microsoft YaHei Semilight" panose="020B0502040204020203" charset="-122"/>
                <a:sym typeface="微软雅黑" panose="020B0502040204020203" charset="-122"/>
              </a:rPr>
              <a:t>两横一纵</a:t>
            </a:r>
            <a:r>
              <a:rPr lang="zh-CN" altLang="en-US" sz="900" b="1" dirty="0">
                <a:solidFill>
                  <a:schemeClr val="tx1"/>
                </a:solidFill>
                <a:cs typeface="微软雅黑" panose="020B0502040204020203" charset="-122"/>
                <a:sym typeface="微软雅黑" panose="020B0502040204020203" charset="-122"/>
              </a:rPr>
              <a:t>”</a:t>
            </a: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监控体系</a:t>
            </a:r>
            <a:r>
              <a:rPr kumimoji="1" lang="zh-CN" altLang="en-GB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。</a:t>
            </a:r>
            <a:endParaRPr kumimoji="1" lang="zh-CN" altLang="en-GB" sz="9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</p:txBody>
      </p:sp>
      <p:sp>
        <p:nvSpPr>
          <p:cNvPr id="182" name="AutoShape 12"/>
          <p:cNvSpPr/>
          <p:nvPr>
            <p:custDataLst>
              <p:tags r:id="rId81"/>
            </p:custDataLst>
          </p:nvPr>
        </p:nvSpPr>
        <p:spPr>
          <a:xfrm>
            <a:off x="2130515" y="5045710"/>
            <a:ext cx="1440000" cy="3600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6350">
            <a:noFill/>
            <a:prstDash val="solid"/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5371" tIns="47685" rIns="95371" bIns="47685" numCol="1" spcCol="0" rtlCol="0" fromWordArt="0" anchor="t" anchorCtr="0" forceAA="0" compatLnSpc="1">
            <a:noAutofit/>
          </a:bodyPr>
          <a:lstStyle/>
          <a:p>
            <a:pPr lvl="0" algn="ctr" defTabSz="932815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智能根因定位</a:t>
            </a:r>
            <a:endParaRPr lang="zh-CN" altLang="en-US" sz="1000" dirty="0">
              <a:solidFill>
                <a:schemeClr val="accent1"/>
              </a:solidFill>
              <a:effectLst/>
              <a:sym typeface="+mn-ea"/>
            </a:endParaRPr>
          </a:p>
          <a:p>
            <a:pPr lvl="0" algn="ctr" defTabSz="932815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全场景算法生态</a:t>
            </a:r>
            <a:endParaRPr lang="zh-CN" altLang="en-US" sz="1000" dirty="0">
              <a:solidFill>
                <a:schemeClr val="accent1"/>
              </a:solidFill>
              <a:effectLst/>
              <a:sym typeface="+mn-ea"/>
            </a:endParaRPr>
          </a:p>
        </p:txBody>
      </p:sp>
      <p:sp>
        <p:nvSpPr>
          <p:cNvPr id="183" name="AutoShape 13"/>
          <p:cNvSpPr/>
          <p:nvPr>
            <p:custDataLst>
              <p:tags r:id="rId82"/>
            </p:custDataLst>
          </p:nvPr>
        </p:nvSpPr>
        <p:spPr>
          <a:xfrm>
            <a:off x="2107248" y="4625340"/>
            <a:ext cx="1486535" cy="313055"/>
          </a:xfrm>
          <a:prstGeom prst="rect">
            <a:avLst/>
          </a:prstGeom>
          <a:noFill/>
          <a:ln w="9525">
            <a:noFill/>
            <a:prstDash val="solid"/>
          </a:ln>
        </p:spPr>
        <p:txBody>
          <a:bodyPr lIns="36195" tIns="47685" rIns="36195" bIns="47685" rtlCol="0" anchor="t">
            <a:noAutofit/>
          </a:bodyPr>
          <a:lstStyle/>
          <a:p>
            <a:pPr marL="0" marR="0" lvl="0" indent="0" algn="ctr" defTabSz="932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智能驱动</a:t>
            </a:r>
            <a:r>
              <a:rPr 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  <a:sym typeface="+mn-ea"/>
            </a:endParaRPr>
          </a:p>
        </p:txBody>
      </p:sp>
      <p:sp>
        <p:nvSpPr>
          <p:cNvPr id="185" name="文本框 184"/>
          <p:cNvSpPr txBox="1"/>
          <p:nvPr>
            <p:custDataLst>
              <p:tags r:id="rId83"/>
            </p:custDataLst>
          </p:nvPr>
        </p:nvSpPr>
        <p:spPr>
          <a:xfrm>
            <a:off x="2172970" y="5384165"/>
            <a:ext cx="1347470" cy="1155065"/>
          </a:xfrm>
          <a:prstGeom prst="rect">
            <a:avLst/>
          </a:prstGeom>
          <a:noFill/>
        </p:spPr>
        <p:txBody>
          <a:bodyPr wrap="square" lIns="36195" rIns="36195" rtlCol="0">
            <a:no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结合拓扑关系与采样链路数据，</a:t>
            </a:r>
            <a:r>
              <a:rPr kumimoji="1" lang="zh-CN" altLang="en-US" sz="900" b="1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故障定位时间缩短</a:t>
            </a:r>
            <a:r>
              <a:rPr kumimoji="1" lang="en-US" altLang="zh-CN" sz="900" b="1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70%</a:t>
            </a:r>
            <a:r>
              <a:rPr kumimoji="1" lang="zh-CN" altLang="en-GB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。</a:t>
            </a:r>
            <a:endParaRPr kumimoji="1" lang="zh-CN" altLang="en-GB" sz="9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支持动态阈值、动态基线、模式识别等</a:t>
            </a:r>
            <a:r>
              <a:rPr kumimoji="1" lang="en-US" altLang="zh-CN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8</a:t>
            </a: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种算法，并实现告警降噪与智能预测；</a:t>
            </a:r>
            <a:endParaRPr kumimoji="1" lang="zh-CN" altLang="en-GB" sz="900" dirty="0">
              <a:solidFill>
                <a:schemeClr val="tx1"/>
              </a:solidFill>
              <a:ea typeface="Microsoft YaHei Semilight" panose="020B0502040204020203" charset="-122"/>
            </a:endParaRPr>
          </a:p>
          <a:p>
            <a:pPr>
              <a:lnSpc>
                <a:spcPct val="120000"/>
              </a:lnSpc>
            </a:pPr>
            <a:endParaRPr kumimoji="1" lang="zh-CN" altLang="en-GB" sz="900" dirty="0">
              <a:solidFill>
                <a:schemeClr val="tx1"/>
              </a:solidFill>
              <a:ea typeface="Microsoft YaHei Semilight" panose="020B0502040204020203" charset="-122"/>
            </a:endParaRPr>
          </a:p>
        </p:txBody>
      </p:sp>
      <p:sp>
        <p:nvSpPr>
          <p:cNvPr id="186" name="AutoShape 12"/>
          <p:cNvSpPr/>
          <p:nvPr>
            <p:custDataLst>
              <p:tags r:id="rId84"/>
            </p:custDataLst>
          </p:nvPr>
        </p:nvSpPr>
        <p:spPr>
          <a:xfrm>
            <a:off x="3829775" y="5045710"/>
            <a:ext cx="1440000" cy="360000"/>
          </a:xfrm>
          <a:prstGeom prst="rect">
            <a:avLst/>
          </a:prstGeom>
          <a:solidFill>
            <a:schemeClr val="accent1">
              <a:alpha val="10000"/>
            </a:schemeClr>
          </a:solidFill>
          <a:ln w="6350">
            <a:noFill/>
            <a:prstDash val="solid"/>
          </a:ln>
        </p:spPr>
        <p:style>
          <a:lnRef idx="2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5371" tIns="47685" rIns="95371" bIns="47685" numCol="1" spcCol="0" rtlCol="0" fromWordArt="0" anchor="t" anchorCtr="0" forceAA="0" compatLnSpc="1">
            <a:noAutofit/>
          </a:bodyPr>
          <a:lstStyle/>
          <a:p>
            <a:pPr lvl="0" algn="ctr" defTabSz="932815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业务拓扑可视化</a:t>
            </a:r>
            <a:endParaRPr lang="zh-CN" altLang="en-US" sz="1000" dirty="0">
              <a:solidFill>
                <a:schemeClr val="accent1"/>
              </a:solidFill>
              <a:effectLst/>
              <a:sym typeface="+mn-ea"/>
            </a:endParaRPr>
          </a:p>
          <a:p>
            <a:pPr lvl="0" algn="ctr" defTabSz="932815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000" dirty="0">
                <a:solidFill>
                  <a:schemeClr val="accent1"/>
                </a:solidFill>
                <a:effectLst/>
                <a:sym typeface="+mn-ea"/>
              </a:rPr>
              <a:t>业务追踪可视化</a:t>
            </a:r>
            <a:endParaRPr lang="zh-CN" altLang="en-US" sz="1000" dirty="0">
              <a:solidFill>
                <a:schemeClr val="accent1"/>
              </a:solidFill>
              <a:effectLst/>
              <a:sym typeface="+mn-ea"/>
            </a:endParaRPr>
          </a:p>
        </p:txBody>
      </p:sp>
      <p:sp>
        <p:nvSpPr>
          <p:cNvPr id="187" name="AutoShape 13"/>
          <p:cNvSpPr/>
          <p:nvPr>
            <p:custDataLst>
              <p:tags r:id="rId85"/>
            </p:custDataLst>
          </p:nvPr>
        </p:nvSpPr>
        <p:spPr>
          <a:xfrm>
            <a:off x="3806508" y="4625340"/>
            <a:ext cx="1486535" cy="313055"/>
          </a:xfrm>
          <a:prstGeom prst="rect">
            <a:avLst/>
          </a:prstGeom>
          <a:noFill/>
          <a:ln w="9525">
            <a:noFill/>
            <a:prstDash val="solid"/>
          </a:ln>
        </p:spPr>
        <p:txBody>
          <a:bodyPr lIns="36195" tIns="47685" rIns="36195" bIns="47685" rtlCol="0" anchor="t">
            <a:noAutofit/>
          </a:bodyPr>
          <a:lstStyle/>
          <a:p>
            <a:pPr marL="0" marR="0" lvl="0" indent="0" algn="ctr" defTabSz="9328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视图化观测</a:t>
            </a:r>
            <a:r>
              <a:rPr lang="en-US" sz="1600" b="1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sym typeface="+mn-ea"/>
              </a:rPr>
              <a:t> 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  <a:sym typeface="+mn-ea"/>
            </a:endParaRPr>
          </a:p>
        </p:txBody>
      </p:sp>
      <p:sp>
        <p:nvSpPr>
          <p:cNvPr id="189" name="文本框 188"/>
          <p:cNvSpPr txBox="1"/>
          <p:nvPr>
            <p:custDataLst>
              <p:tags r:id="rId86"/>
            </p:custDataLst>
          </p:nvPr>
        </p:nvSpPr>
        <p:spPr>
          <a:xfrm>
            <a:off x="3871913" y="5384165"/>
            <a:ext cx="1355725" cy="1253490"/>
          </a:xfrm>
          <a:prstGeom prst="rect">
            <a:avLst/>
          </a:prstGeom>
          <a:noFill/>
        </p:spPr>
        <p:txBody>
          <a:bodyPr wrap="square" lIns="36195" rIns="36195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业务系统拓扑，直观呈现核心业务场景的健康状态与依赖关系</a:t>
            </a:r>
            <a:endParaRPr kumimoji="1" lang="zh-CN" altLang="en-US" sz="9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行业专属场景（如金融、高端制造）下的业务链路级分析，形成</a:t>
            </a:r>
            <a:r>
              <a:rPr kumimoji="1" lang="zh-CN" altLang="en-US" sz="900" dirty="0">
                <a:solidFill>
                  <a:schemeClr val="accent1"/>
                </a:solidFill>
                <a:ea typeface="Microsoft YaHei Semilight" panose="020B0502040204020203" charset="-122"/>
                <a:sym typeface="+mn-ea"/>
              </a:rPr>
              <a:t>完整单笔交易追踪</a:t>
            </a:r>
            <a:r>
              <a:rPr kumimoji="1" lang="zh-CN" altLang="en-GB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。</a:t>
            </a:r>
            <a:endParaRPr kumimoji="1" lang="zh-CN" altLang="en-GB" sz="9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</p:txBody>
      </p:sp>
      <p:grpSp>
        <p:nvGrpSpPr>
          <p:cNvPr id="21" name="组合 20"/>
          <p:cNvGrpSpPr/>
          <p:nvPr/>
        </p:nvGrpSpPr>
        <p:grpSpPr>
          <a:xfrm rot="348443">
            <a:off x="3324667" y="3308443"/>
            <a:ext cx="622852" cy="603747"/>
            <a:chOff x="6019099" y="5279141"/>
            <a:chExt cx="622852" cy="603747"/>
          </a:xfrm>
        </p:grpSpPr>
        <p:sp>
          <p:nvSpPr>
            <p:cNvPr id="6" name="文本框 5"/>
            <p:cNvSpPr txBox="1"/>
            <p:nvPr>
              <p:custDataLst>
                <p:tags r:id="rId87"/>
              </p:custDataLst>
            </p:nvPr>
          </p:nvSpPr>
          <p:spPr>
            <a:xfrm rot="18890922">
              <a:off x="6018633" y="5279607"/>
              <a:ext cx="199598" cy="19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00" b="1" dirty="0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数</a:t>
              </a:r>
              <a:endParaRPr lang="zh-CN" altLang="en-US" sz="700" b="1" dirty="0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7" name="文本框 6"/>
            <p:cNvSpPr txBox="1"/>
            <p:nvPr>
              <p:custDataLst>
                <p:tags r:id="rId88"/>
              </p:custDataLst>
            </p:nvPr>
          </p:nvSpPr>
          <p:spPr>
            <a:xfrm rot="18890922">
              <a:off x="6124679" y="5385027"/>
              <a:ext cx="199598" cy="19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00" b="1" dirty="0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监</a:t>
              </a:r>
              <a:endParaRPr lang="zh-CN" altLang="en-US" sz="700" b="1" dirty="0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8" name="文本框 7"/>
            <p:cNvSpPr txBox="1"/>
            <p:nvPr>
              <p:custDataLst>
                <p:tags r:id="rId89"/>
              </p:custDataLst>
            </p:nvPr>
          </p:nvSpPr>
          <p:spPr>
            <a:xfrm rot="18890922">
              <a:off x="6442819" y="5683756"/>
              <a:ext cx="199598" cy="198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营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90"/>
              </p:custDataLst>
            </p:nvPr>
          </p:nvSpPr>
          <p:spPr>
            <a:xfrm rot="18890922">
              <a:off x="6230725" y="5490447"/>
              <a:ext cx="199598" cy="189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管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91"/>
              </p:custDataLst>
            </p:nvPr>
          </p:nvSpPr>
          <p:spPr>
            <a:xfrm rot="18890922">
              <a:off x="6336771" y="5587102"/>
              <a:ext cx="199598" cy="189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700" b="1">
                  <a:solidFill>
                    <a:schemeClr val="accent1">
                      <a:lumMod val="75000"/>
                    </a:schemeClr>
                  </a:solidFill>
                  <a:latin typeface="微软雅黑" panose="020B0502040204020203" charset="-122"/>
                  <a:ea typeface="微软雅黑" panose="020B0502040204020203" charset="-122"/>
                </a:rPr>
                <a:t>控</a:t>
              </a:r>
              <a:endParaRPr lang="zh-CN" altLang="en-US" sz="700" b="1">
                <a:solidFill>
                  <a:schemeClr val="accent1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sp>
        <p:nvSpPr>
          <p:cNvPr id="34" name="五边形 33"/>
          <p:cNvSpPr/>
          <p:nvPr>
            <p:custDataLst>
              <p:tags r:id="rId92"/>
            </p:custDataLst>
          </p:nvPr>
        </p:nvSpPr>
        <p:spPr>
          <a:xfrm>
            <a:off x="5835650" y="5524817"/>
            <a:ext cx="1367790" cy="213995"/>
          </a:xfrm>
          <a:prstGeom prst="homePlate">
            <a:avLst/>
          </a:prstGeom>
          <a:gradFill>
            <a:gsLst>
              <a:gs pos="1000">
                <a:schemeClr val="accent1"/>
              </a:gs>
              <a:gs pos="86000">
                <a:schemeClr val="accent4"/>
              </a:gs>
            </a:gsLst>
            <a:lin ang="112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45720" rIns="0" numCol="1" spcCol="0" rtlCol="0" fromWordArt="0" anchor="ctr" anchorCtr="1" forceAA="0" compatLnSpc="1">
            <a:noAutofit/>
          </a:bodyPr>
          <a:lstStyle/>
          <a:p>
            <a:pPr lvl="1" algn="l">
              <a:buClrTx/>
              <a:buSzTx/>
              <a:buFontTx/>
            </a:pPr>
            <a:r>
              <a:rPr lang="zh-CN" altLang="en-US" sz="900" b="1" dirty="0">
                <a:solidFill>
                  <a:schemeClr val="bg1"/>
                </a:solidFill>
                <a:sym typeface="+mn-ea"/>
              </a:rPr>
              <a:t>数据建模</a:t>
            </a:r>
            <a:endParaRPr lang="zh-CN" altLang="en-US" sz="9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36" name="五边形 35"/>
          <p:cNvSpPr/>
          <p:nvPr>
            <p:custDataLst>
              <p:tags r:id="rId93"/>
            </p:custDataLst>
          </p:nvPr>
        </p:nvSpPr>
        <p:spPr>
          <a:xfrm>
            <a:off x="7203439" y="5522754"/>
            <a:ext cx="2550161" cy="213995"/>
          </a:xfrm>
          <a:prstGeom prst="homePlate">
            <a:avLst/>
          </a:prstGeom>
          <a:gradFill>
            <a:gsLst>
              <a:gs pos="1000">
                <a:schemeClr val="accent1"/>
              </a:gs>
              <a:gs pos="86000">
                <a:schemeClr val="accent4"/>
              </a:gs>
            </a:gsLst>
            <a:lin ang="112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45720" rIns="0" numCol="1" spcCol="0" rtlCol="0" fromWordArt="0" anchor="ctr" anchorCtr="1" forceAA="0" compatLnSpc="1">
            <a:noAutofit/>
          </a:bodyPr>
          <a:lstStyle/>
          <a:p>
            <a:pPr lvl="1" algn="l">
              <a:buClrTx/>
              <a:buSzTx/>
              <a:buFontTx/>
            </a:pPr>
            <a:r>
              <a:rPr lang="zh-CN" altLang="en-US" sz="900" b="1" dirty="0">
                <a:solidFill>
                  <a:schemeClr val="bg1"/>
                </a:solidFill>
                <a:sym typeface="+mn-ea"/>
              </a:rPr>
              <a:t>数据接入与治理</a:t>
            </a:r>
            <a:endParaRPr lang="zh-CN" altLang="en-US" sz="9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39" name="五边形 38"/>
          <p:cNvSpPr/>
          <p:nvPr>
            <p:custDataLst>
              <p:tags r:id="rId94"/>
            </p:custDataLst>
          </p:nvPr>
        </p:nvSpPr>
        <p:spPr>
          <a:xfrm>
            <a:off x="9753600" y="5527040"/>
            <a:ext cx="979170" cy="213995"/>
          </a:xfrm>
          <a:prstGeom prst="homePlate">
            <a:avLst/>
          </a:prstGeom>
          <a:gradFill>
            <a:gsLst>
              <a:gs pos="0">
                <a:schemeClr val="accent4"/>
              </a:gs>
              <a:gs pos="100000">
                <a:schemeClr val="accent1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rtlCol="0" anchor="ctr"/>
          <a:lstStyle/>
          <a:p>
            <a:pPr marL="0" lvl="1" algn="ctr"/>
            <a:r>
              <a:rPr lang="zh-CN" altLang="en-US" sz="900" b="1" dirty="0">
                <a:solidFill>
                  <a:schemeClr val="bg1"/>
                </a:solidFill>
                <a:sym typeface="+mn-ea"/>
              </a:rPr>
              <a:t>监控体系配置</a:t>
            </a:r>
            <a:endParaRPr lang="zh-CN" altLang="en-US" sz="9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40" name="五边形 39"/>
          <p:cNvSpPr/>
          <p:nvPr>
            <p:custDataLst>
              <p:tags r:id="rId95"/>
            </p:custDataLst>
          </p:nvPr>
        </p:nvSpPr>
        <p:spPr>
          <a:xfrm>
            <a:off x="10732135" y="5523230"/>
            <a:ext cx="979170" cy="213995"/>
          </a:xfrm>
          <a:prstGeom prst="homePlate">
            <a:avLst/>
          </a:prstGeom>
          <a:gradFill>
            <a:gsLst>
              <a:gs pos="0">
                <a:schemeClr val="accent4"/>
              </a:gs>
              <a:gs pos="100000">
                <a:schemeClr val="accent1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46800" rIns="0" numCol="1" spcCol="0" rtlCol="0" fromWordArt="0" anchor="ctr" anchorCtr="0" forceAA="0" compatLnSpc="1">
            <a:noAutofit/>
          </a:bodyPr>
          <a:lstStyle/>
          <a:p>
            <a:pPr marL="0" lvl="1" algn="ctr">
              <a:buClrTx/>
              <a:buSzTx/>
              <a:buFontTx/>
            </a:pPr>
            <a:r>
              <a:rPr lang="zh-CN" altLang="en-US" sz="900" b="1" dirty="0">
                <a:solidFill>
                  <a:schemeClr val="bg1"/>
                </a:solidFill>
                <a:sym typeface="+mn-ea"/>
              </a:rPr>
              <a:t>可视化配置</a:t>
            </a:r>
            <a:endParaRPr lang="zh-CN" altLang="en-US" sz="9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54" name="矩形 53"/>
          <p:cNvSpPr/>
          <p:nvPr>
            <p:custDataLst>
              <p:tags r:id="rId96"/>
            </p:custDataLst>
          </p:nvPr>
        </p:nvSpPr>
        <p:spPr>
          <a:xfrm>
            <a:off x="5838265" y="5781969"/>
            <a:ext cx="1353820" cy="769620"/>
          </a:xfrm>
          <a:prstGeom prst="rect">
            <a:avLst/>
          </a:prstGeom>
          <a:ln w="6350" cap="flat" cmpd="sng" algn="ctr">
            <a:solidFill>
              <a:srgbClr val="57A5BB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华康黑体W5"/>
              <a:cs typeface="+mn-cs"/>
            </a:endParaRPr>
          </a:p>
        </p:txBody>
      </p:sp>
      <p:sp>
        <p:nvSpPr>
          <p:cNvPr id="125" name="文本框 124"/>
          <p:cNvSpPr txBox="1"/>
          <p:nvPr>
            <p:custDataLst>
              <p:tags r:id="rId97"/>
            </p:custDataLst>
          </p:nvPr>
        </p:nvSpPr>
        <p:spPr>
          <a:xfrm>
            <a:off x="5985068" y="5751326"/>
            <a:ext cx="1016759" cy="121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可观测模型管理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pic>
        <p:nvPicPr>
          <p:cNvPr id="127" name="图片 126"/>
          <p:cNvPicPr>
            <a:picLocks noChangeAspect="1"/>
          </p:cNvPicPr>
          <p:nvPr/>
        </p:nvPicPr>
        <p:blipFill>
          <a:blip r:embed="rId98"/>
          <a:srcRect t="5598"/>
          <a:stretch>
            <a:fillRect/>
          </a:stretch>
        </p:blipFill>
        <p:spPr>
          <a:xfrm>
            <a:off x="5941060" y="5951865"/>
            <a:ext cx="1199610" cy="59972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5" name="矩形 134"/>
          <p:cNvSpPr/>
          <p:nvPr>
            <p:custDataLst>
              <p:tags r:id="rId99"/>
            </p:custDataLst>
          </p:nvPr>
        </p:nvSpPr>
        <p:spPr>
          <a:xfrm>
            <a:off x="7215769" y="5784602"/>
            <a:ext cx="2485791" cy="769620"/>
          </a:xfrm>
          <a:prstGeom prst="rect">
            <a:avLst/>
          </a:prstGeom>
          <a:ln w="6350" cap="flat" cmpd="sng" algn="ctr">
            <a:solidFill>
              <a:srgbClr val="57A5BB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华康黑体W5"/>
              <a:cs typeface="+mn-cs"/>
            </a:endParaRPr>
          </a:p>
        </p:txBody>
      </p:sp>
      <p:pic>
        <p:nvPicPr>
          <p:cNvPr id="137" name="图片 136"/>
          <p:cNvPicPr>
            <a:picLocks noChangeAspect="1"/>
          </p:cNvPicPr>
          <p:nvPr/>
        </p:nvPicPr>
        <p:blipFill>
          <a:blip r:embed="rId100"/>
          <a:srcRect t="7299"/>
          <a:stretch>
            <a:fillRect/>
          </a:stretch>
        </p:blipFill>
        <p:spPr>
          <a:xfrm>
            <a:off x="7243465" y="5956864"/>
            <a:ext cx="822584" cy="41991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9" name="文本框 138"/>
          <p:cNvSpPr txBox="1"/>
          <p:nvPr>
            <p:custDataLst>
              <p:tags r:id="rId101"/>
            </p:custDataLst>
          </p:nvPr>
        </p:nvSpPr>
        <p:spPr>
          <a:xfrm>
            <a:off x="7140670" y="5758497"/>
            <a:ext cx="1016759" cy="121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CI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数据集成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pic>
        <p:nvPicPr>
          <p:cNvPr id="147" name="图片 146"/>
          <p:cNvPicPr>
            <a:picLocks noChangeAspect="1"/>
          </p:cNvPicPr>
          <p:nvPr/>
        </p:nvPicPr>
        <p:blipFill>
          <a:blip r:embed="rId102"/>
          <a:srcRect t="6276"/>
          <a:stretch>
            <a:fillRect/>
          </a:stretch>
        </p:blipFill>
        <p:spPr>
          <a:xfrm>
            <a:off x="7977660" y="6044036"/>
            <a:ext cx="949170" cy="4020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9" name="文本框 158"/>
          <p:cNvSpPr txBox="1"/>
          <p:nvPr>
            <p:custDataLst>
              <p:tags r:id="rId103"/>
            </p:custDataLst>
          </p:nvPr>
        </p:nvSpPr>
        <p:spPr>
          <a:xfrm>
            <a:off x="8123566" y="5744845"/>
            <a:ext cx="840296" cy="121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</a:rPr>
              <a:t>观测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数据接入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&amp;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治理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pic>
        <p:nvPicPr>
          <p:cNvPr id="163" name="图片 162"/>
          <p:cNvPicPr>
            <a:picLocks noChangeAspect="1"/>
          </p:cNvPicPr>
          <p:nvPr/>
        </p:nvPicPr>
        <p:blipFill>
          <a:blip r:embed="rId104"/>
          <a:srcRect t="6091"/>
          <a:stretch>
            <a:fillRect/>
          </a:stretch>
        </p:blipFill>
        <p:spPr>
          <a:xfrm>
            <a:off x="8820744" y="6108947"/>
            <a:ext cx="819562" cy="402096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5" name="文本框 164"/>
          <p:cNvSpPr txBox="1"/>
          <p:nvPr>
            <p:custDataLst>
              <p:tags r:id="rId105"/>
            </p:custDataLst>
          </p:nvPr>
        </p:nvSpPr>
        <p:spPr>
          <a:xfrm>
            <a:off x="8883650" y="5741352"/>
            <a:ext cx="840296" cy="121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</a:rPr>
              <a:t>数据消费服务发布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sp>
        <p:nvSpPr>
          <p:cNvPr id="168" name="矩形 167"/>
          <p:cNvSpPr/>
          <p:nvPr>
            <p:custDataLst>
              <p:tags r:id="rId106"/>
            </p:custDataLst>
          </p:nvPr>
        </p:nvSpPr>
        <p:spPr>
          <a:xfrm>
            <a:off x="9753601" y="5789837"/>
            <a:ext cx="930856" cy="769620"/>
          </a:xfrm>
          <a:prstGeom prst="rect">
            <a:avLst/>
          </a:prstGeom>
          <a:ln w="6350" cap="flat" cmpd="sng" algn="ctr">
            <a:solidFill>
              <a:srgbClr val="57A5BB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华康黑体W5"/>
              <a:cs typeface="+mn-cs"/>
            </a:endParaRPr>
          </a:p>
        </p:txBody>
      </p:sp>
      <p:sp>
        <p:nvSpPr>
          <p:cNvPr id="172" name="矩形 171"/>
          <p:cNvSpPr/>
          <p:nvPr>
            <p:custDataLst>
              <p:tags r:id="rId107"/>
            </p:custDataLst>
          </p:nvPr>
        </p:nvSpPr>
        <p:spPr>
          <a:xfrm>
            <a:off x="10743251" y="5794375"/>
            <a:ext cx="930856" cy="769620"/>
          </a:xfrm>
          <a:prstGeom prst="rect">
            <a:avLst/>
          </a:prstGeom>
          <a:ln w="6350" cap="flat" cmpd="sng" algn="ctr">
            <a:solidFill>
              <a:srgbClr val="57A5BB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华康黑体W5"/>
              <a:cs typeface="+mn-cs"/>
            </a:endParaRPr>
          </a:p>
        </p:txBody>
      </p:sp>
      <p:pic>
        <p:nvPicPr>
          <p:cNvPr id="179" name="图片 178"/>
          <p:cNvPicPr>
            <a:picLocks noChangeAspect="1"/>
          </p:cNvPicPr>
          <p:nvPr/>
        </p:nvPicPr>
        <p:blipFill>
          <a:blip r:embed="rId108"/>
          <a:srcRect t="6829"/>
          <a:stretch>
            <a:fillRect/>
          </a:stretch>
        </p:blipFill>
        <p:spPr>
          <a:xfrm>
            <a:off x="9823456" y="6061027"/>
            <a:ext cx="761456" cy="446014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1" name="文本框 190"/>
          <p:cNvSpPr txBox="1"/>
          <p:nvPr>
            <p:custDataLst>
              <p:tags r:id="rId109"/>
            </p:custDataLst>
          </p:nvPr>
        </p:nvSpPr>
        <p:spPr>
          <a:xfrm>
            <a:off x="9830941" y="5743001"/>
            <a:ext cx="763905" cy="121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</a:rPr>
              <a:t>指标体系</a:t>
            </a:r>
            <a:r>
              <a:rPr lang="en-US" altLang="zh-CN" sz="800" dirty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</a:rPr>
              <a:t>&amp;</a:t>
            </a:r>
            <a:r>
              <a:rPr lang="zh-CN" altLang="en-US" sz="800" dirty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</a:rPr>
              <a:t>规则管理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pic>
        <p:nvPicPr>
          <p:cNvPr id="192" name="图片 191"/>
          <p:cNvPicPr>
            <a:picLocks noChangeAspect="1"/>
          </p:cNvPicPr>
          <p:nvPr/>
        </p:nvPicPr>
        <p:blipFill>
          <a:blip r:embed="rId110"/>
          <a:srcRect t="6904"/>
          <a:stretch>
            <a:fillRect/>
          </a:stretch>
        </p:blipFill>
        <p:spPr>
          <a:xfrm>
            <a:off x="10769023" y="6063045"/>
            <a:ext cx="867351" cy="434419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5" name="文本框 194"/>
          <p:cNvSpPr txBox="1"/>
          <p:nvPr>
            <p:custDataLst>
              <p:tags r:id="rId111"/>
            </p:custDataLst>
          </p:nvPr>
        </p:nvSpPr>
        <p:spPr>
          <a:xfrm>
            <a:off x="10823299" y="5758497"/>
            <a:ext cx="763905" cy="121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800" dirty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</a:rPr>
              <a:t>仪表盘</a:t>
            </a:r>
            <a:r>
              <a:rPr lang="en-US" altLang="zh-CN" sz="800" dirty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</a:rPr>
              <a:t>&amp;</a:t>
            </a:r>
            <a:r>
              <a:rPr lang="zh-CN" altLang="en-US" sz="800" dirty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</a:rPr>
              <a:t>拓扑模板管理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sp>
        <p:nvSpPr>
          <p:cNvPr id="20" name="矩形 19"/>
          <p:cNvSpPr/>
          <p:nvPr>
            <p:custDataLst>
              <p:tags r:id="rId112"/>
            </p:custDataLst>
          </p:nvPr>
        </p:nvSpPr>
        <p:spPr>
          <a:xfrm>
            <a:off x="2273300" y="4099560"/>
            <a:ext cx="1079500" cy="273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195" rIns="36195" rtlCol="0" anchor="ctr" anchorCtr="0"/>
          <a:p>
            <a:pPr algn="ctr"/>
            <a:r>
              <a:rPr lang="zh-CN" altLang="en-US" sz="1600" b="1" dirty="0">
                <a:solidFill>
                  <a:schemeClr val="accent1"/>
                </a:solidFill>
                <a:effectLst/>
                <a:sym typeface="+mn-ea"/>
              </a:rPr>
              <a:t>亮点特性</a:t>
            </a:r>
            <a:endParaRPr lang="zh-CN" altLang="en-US" sz="1600" b="1" dirty="0">
              <a:solidFill>
                <a:schemeClr val="accent1"/>
              </a:solidFill>
              <a:effectLst/>
              <a:sym typeface="+mn-ea"/>
            </a:endParaRPr>
          </a:p>
        </p:txBody>
      </p:sp>
      <p:sp>
        <p:nvSpPr>
          <p:cNvPr id="23" name="圆角矩形 22"/>
          <p:cNvSpPr/>
          <p:nvPr>
            <p:custDataLst>
              <p:tags r:id="rId113"/>
            </p:custDataLst>
          </p:nvPr>
        </p:nvSpPr>
        <p:spPr>
          <a:xfrm>
            <a:off x="2273300" y="4381500"/>
            <a:ext cx="1080000" cy="72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>
            <p:custDataLst>
              <p:tags r:id="rId114"/>
            </p:custDataLst>
          </p:nvPr>
        </p:nvCxnSpPr>
        <p:spPr>
          <a:xfrm>
            <a:off x="429895" y="4417613"/>
            <a:ext cx="4824000" cy="0"/>
          </a:xfrm>
          <a:prstGeom prst="line">
            <a:avLst/>
          </a:prstGeom>
          <a:ln w="6350" cap="flat" cmpd="sng" algn="ctr">
            <a:solidFill>
              <a:schemeClr val="accent1"/>
            </a:solidFill>
            <a:prstDash val="solid"/>
            <a:miter lim="800000"/>
          </a:ln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22" name="图片 52" descr="3504981"/>
          <p:cNvPicPr>
            <a:picLocks noChangeAspect="1"/>
          </p:cNvPicPr>
          <p:nvPr>
            <p:custDataLst>
              <p:tags r:id="rId115"/>
            </p:custDataLst>
          </p:nvPr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9379585" y="1459865"/>
            <a:ext cx="231140" cy="233680"/>
          </a:xfrm>
          <a:prstGeom prst="rect">
            <a:avLst/>
          </a:prstGeom>
        </p:spPr>
      </p:pic>
      <p:sp>
        <p:nvSpPr>
          <p:cNvPr id="24" name="五边形 23"/>
          <p:cNvSpPr/>
          <p:nvPr>
            <p:custDataLst>
              <p:tags r:id="rId118"/>
            </p:custDataLst>
          </p:nvPr>
        </p:nvSpPr>
        <p:spPr>
          <a:xfrm>
            <a:off x="5851525" y="1703070"/>
            <a:ext cx="1367790" cy="213995"/>
          </a:xfrm>
          <a:prstGeom prst="homePlate">
            <a:avLst/>
          </a:prstGeom>
          <a:gradFill>
            <a:gsLst>
              <a:gs pos="1000">
                <a:schemeClr val="accent1"/>
              </a:gs>
              <a:gs pos="86000">
                <a:schemeClr val="accent4"/>
              </a:gs>
            </a:gsLst>
            <a:lin ang="112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45720" rIns="0" numCol="1" spcCol="0" rtlCol="0" fromWordArt="0" anchor="ctr" anchorCtr="1" forceAA="0" compatLnSpc="1">
            <a:noAutofit/>
          </a:bodyPr>
          <a:lstStyle/>
          <a:p>
            <a:pPr lvl="1" algn="l">
              <a:buClrTx/>
              <a:buSzTx/>
              <a:buFontTx/>
            </a:pPr>
            <a:r>
              <a:rPr lang="zh-CN" altLang="en-US" sz="900" b="1" dirty="0">
                <a:solidFill>
                  <a:schemeClr val="bg1"/>
                </a:solidFill>
                <a:sym typeface="+mn-ea"/>
              </a:rPr>
              <a:t>快速</a:t>
            </a:r>
            <a:r>
              <a:rPr lang="zh-CN" altLang="en-US" sz="900" b="1" dirty="0">
                <a:solidFill>
                  <a:schemeClr val="bg1"/>
                </a:solidFill>
                <a:sym typeface="+mn-ea"/>
              </a:rPr>
              <a:t>定界</a:t>
            </a:r>
            <a:endParaRPr lang="zh-CN" altLang="en-US" sz="9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26" name="矩形 25"/>
          <p:cNvSpPr/>
          <p:nvPr>
            <p:custDataLst>
              <p:tags r:id="rId119"/>
            </p:custDataLst>
          </p:nvPr>
        </p:nvSpPr>
        <p:spPr>
          <a:xfrm>
            <a:off x="5851525" y="1962785"/>
            <a:ext cx="1353820" cy="769620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华康黑体W5"/>
              <a:cs typeface="+mn-cs"/>
            </a:endParaRPr>
          </a:p>
        </p:txBody>
      </p:sp>
      <p:sp>
        <p:nvSpPr>
          <p:cNvPr id="27" name="五边形 26"/>
          <p:cNvSpPr/>
          <p:nvPr>
            <p:custDataLst>
              <p:tags r:id="rId120"/>
            </p:custDataLst>
          </p:nvPr>
        </p:nvSpPr>
        <p:spPr>
          <a:xfrm>
            <a:off x="7219315" y="1703070"/>
            <a:ext cx="1699260" cy="213995"/>
          </a:xfrm>
          <a:prstGeom prst="homePlate">
            <a:avLst/>
          </a:prstGeom>
          <a:gradFill>
            <a:gsLst>
              <a:gs pos="1000">
                <a:schemeClr val="accent1"/>
              </a:gs>
              <a:gs pos="86000">
                <a:schemeClr val="accent4"/>
              </a:gs>
            </a:gsLst>
            <a:lin ang="112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45720" rIns="0" numCol="1" spcCol="0" rtlCol="0" fromWordArt="0" anchor="ctr" anchorCtr="1" forceAA="0" compatLnSpc="1">
            <a:noAutofit/>
          </a:bodyPr>
          <a:lstStyle/>
          <a:p>
            <a:pPr lvl="1" algn="l">
              <a:buClrTx/>
              <a:buSzTx/>
              <a:buFontTx/>
            </a:pPr>
            <a:r>
              <a:rPr lang="zh-CN" altLang="en-US" sz="900" b="1" dirty="0">
                <a:solidFill>
                  <a:schemeClr val="bg1"/>
                </a:solidFill>
                <a:sym typeface="+mn-ea"/>
              </a:rPr>
              <a:t>跨应用系统定界</a:t>
            </a:r>
            <a:endParaRPr lang="zh-CN" altLang="en-US" sz="9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28" name="矩形 27"/>
          <p:cNvSpPr/>
          <p:nvPr>
            <p:custDataLst>
              <p:tags r:id="rId121"/>
            </p:custDataLst>
          </p:nvPr>
        </p:nvSpPr>
        <p:spPr>
          <a:xfrm>
            <a:off x="7231380" y="1962785"/>
            <a:ext cx="1703070" cy="913765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华康黑体W5"/>
              <a:cs typeface="+mn-cs"/>
            </a:endParaRPr>
          </a:p>
        </p:txBody>
      </p:sp>
      <p:sp>
        <p:nvSpPr>
          <p:cNvPr id="29" name="五边形 28"/>
          <p:cNvSpPr/>
          <p:nvPr>
            <p:custDataLst>
              <p:tags r:id="rId122"/>
            </p:custDataLst>
          </p:nvPr>
        </p:nvSpPr>
        <p:spPr>
          <a:xfrm>
            <a:off x="8926830" y="1703070"/>
            <a:ext cx="1347470" cy="213995"/>
          </a:xfrm>
          <a:prstGeom prst="homePlate">
            <a:avLst/>
          </a:prstGeom>
          <a:gradFill>
            <a:gsLst>
              <a:gs pos="1000">
                <a:schemeClr val="accent1"/>
              </a:gs>
              <a:gs pos="86000">
                <a:schemeClr val="accent4"/>
              </a:gs>
            </a:gsLst>
            <a:lin ang="112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45720" rIns="0" numCol="1" spcCol="0" rtlCol="0" fromWordArt="0" anchor="ctr" anchorCtr="1" forceAA="0" compatLnSpc="1">
            <a:noAutofit/>
          </a:bodyPr>
          <a:lstStyle/>
          <a:p>
            <a:pPr lvl="1" algn="l">
              <a:buClrTx/>
              <a:buSzTx/>
              <a:buFontTx/>
            </a:pPr>
            <a:r>
              <a:rPr lang="zh-CN" altLang="en-US" sz="900" b="1" dirty="0">
                <a:solidFill>
                  <a:schemeClr val="bg1"/>
                </a:solidFill>
                <a:sym typeface="+mn-ea"/>
              </a:rPr>
              <a:t>单应用系统排障</a:t>
            </a:r>
            <a:endParaRPr lang="zh-CN" altLang="en-US" sz="9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30" name="矩形 29"/>
          <p:cNvSpPr/>
          <p:nvPr>
            <p:custDataLst>
              <p:tags r:id="rId123"/>
            </p:custDataLst>
          </p:nvPr>
        </p:nvSpPr>
        <p:spPr>
          <a:xfrm>
            <a:off x="8964930" y="1962785"/>
            <a:ext cx="1276985" cy="3126105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华康黑体W5"/>
              <a:cs typeface="+mn-cs"/>
            </a:endParaRPr>
          </a:p>
        </p:txBody>
      </p:sp>
      <p:sp>
        <p:nvSpPr>
          <p:cNvPr id="31" name="五边形 30"/>
          <p:cNvSpPr/>
          <p:nvPr>
            <p:custDataLst>
              <p:tags r:id="rId124"/>
            </p:custDataLst>
          </p:nvPr>
        </p:nvSpPr>
        <p:spPr>
          <a:xfrm>
            <a:off x="10274300" y="1703070"/>
            <a:ext cx="1362075" cy="213995"/>
          </a:xfrm>
          <a:prstGeom prst="homePlate">
            <a:avLst/>
          </a:prstGeom>
          <a:gradFill>
            <a:gsLst>
              <a:gs pos="1000">
                <a:schemeClr val="accent1"/>
              </a:gs>
              <a:gs pos="86000">
                <a:schemeClr val="accent4"/>
              </a:gs>
            </a:gsLst>
            <a:lin ang="112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45720" rIns="0" numCol="1" spcCol="0" rtlCol="0" fromWordArt="0" anchor="ctr" anchorCtr="1" forceAA="0" compatLnSpc="1">
            <a:noAutofit/>
          </a:bodyPr>
          <a:lstStyle/>
          <a:p>
            <a:pPr lvl="1" algn="l">
              <a:buClrTx/>
              <a:buSzTx/>
              <a:buFontTx/>
            </a:pPr>
            <a:r>
              <a:rPr lang="zh-CN" altLang="en-US" sz="900" b="1" dirty="0">
                <a:solidFill>
                  <a:schemeClr val="bg1"/>
                </a:solidFill>
                <a:sym typeface="+mn-ea"/>
              </a:rPr>
              <a:t>单微服务排障</a:t>
            </a:r>
            <a:endParaRPr lang="zh-CN" altLang="en-US" sz="9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32" name="矩形 31"/>
          <p:cNvSpPr/>
          <p:nvPr>
            <p:custDataLst>
              <p:tags r:id="rId125"/>
            </p:custDataLst>
          </p:nvPr>
        </p:nvSpPr>
        <p:spPr>
          <a:xfrm>
            <a:off x="10283825" y="1947545"/>
            <a:ext cx="1275715" cy="2540000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华康黑体W5"/>
              <a:cs typeface="+mn-cs"/>
            </a:endParaRPr>
          </a:p>
        </p:txBody>
      </p:sp>
      <p:sp>
        <p:nvSpPr>
          <p:cNvPr id="33" name="矩形 32"/>
          <p:cNvSpPr/>
          <p:nvPr>
            <p:custDataLst>
              <p:tags r:id="rId126"/>
            </p:custDataLst>
          </p:nvPr>
        </p:nvSpPr>
        <p:spPr>
          <a:xfrm>
            <a:off x="10344785" y="4819015"/>
            <a:ext cx="1156970" cy="21399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rtlCol="0" anchor="ctr"/>
          <a:lstStyle/>
          <a:p>
            <a:pPr marL="0" lvl="1" algn="ctr"/>
            <a:r>
              <a:rPr lang="zh-CN" altLang="en-US" sz="800" b="1" dirty="0">
                <a:solidFill>
                  <a:schemeClr val="bg1"/>
                </a:solidFill>
                <a:sym typeface="+mn-ea"/>
              </a:rPr>
              <a:t>定位到</a:t>
            </a:r>
            <a:r>
              <a:rPr lang="zh-CN" altLang="en-US" sz="800" b="1" dirty="0">
                <a:solidFill>
                  <a:schemeClr val="bg1"/>
                </a:solidFill>
                <a:sym typeface="+mn-ea"/>
              </a:rPr>
              <a:t>问题</a:t>
            </a:r>
            <a:endParaRPr lang="zh-CN" altLang="en-US" sz="800" b="1" dirty="0">
              <a:solidFill>
                <a:schemeClr val="bg1"/>
              </a:solidFill>
              <a:sym typeface="+mn-ea"/>
            </a:endParaRPr>
          </a:p>
        </p:txBody>
      </p:sp>
      <p:pic>
        <p:nvPicPr>
          <p:cNvPr id="44" name="图片 43" descr="img_v3_02cm_fc6cc544-f999-4048-ac7e-5eb6deb0d2dg"/>
          <p:cNvPicPr>
            <a:picLocks noChangeAspect="1"/>
          </p:cNvPicPr>
          <p:nvPr>
            <p:custDataLst>
              <p:tags r:id="rId127"/>
            </p:custDataLst>
          </p:nvPr>
        </p:nvPicPr>
        <p:blipFill>
          <a:blip r:embed="rId128"/>
          <a:srcRect t="6037" b="5704"/>
          <a:stretch>
            <a:fillRect/>
          </a:stretch>
        </p:blipFill>
        <p:spPr>
          <a:xfrm>
            <a:off x="5887085" y="2176145"/>
            <a:ext cx="1276350" cy="51879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5" name="文本框 44"/>
          <p:cNvSpPr txBox="1"/>
          <p:nvPr>
            <p:custDataLst>
              <p:tags r:id="rId129"/>
            </p:custDataLst>
          </p:nvPr>
        </p:nvSpPr>
        <p:spPr>
          <a:xfrm>
            <a:off x="6132830" y="1953895"/>
            <a:ext cx="1019175" cy="17970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全局告警分析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pic>
        <p:nvPicPr>
          <p:cNvPr id="82" name="图片 81" descr="img_v3_02cm_cbf3a5ad-80e3-471c-aa7f-ac6c995ad6eg"/>
          <p:cNvPicPr>
            <a:picLocks noChangeAspect="1"/>
          </p:cNvPicPr>
          <p:nvPr>
            <p:custDataLst>
              <p:tags r:id="rId130"/>
            </p:custDataLst>
          </p:nvPr>
        </p:nvPicPr>
        <p:blipFill>
          <a:blip r:embed="rId131"/>
          <a:stretch>
            <a:fillRect/>
          </a:stretch>
        </p:blipFill>
        <p:spPr>
          <a:xfrm>
            <a:off x="7263765" y="2176145"/>
            <a:ext cx="1665605" cy="68135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3" name="文本框 82"/>
          <p:cNvSpPr txBox="1"/>
          <p:nvPr>
            <p:custDataLst>
              <p:tags r:id="rId132"/>
            </p:custDataLst>
          </p:nvPr>
        </p:nvSpPr>
        <p:spPr>
          <a:xfrm>
            <a:off x="7304405" y="1953895"/>
            <a:ext cx="157924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跨应用系统业务 </a:t>
            </a:r>
            <a:r>
              <a:rPr kumimoji="0" lang="en-US" altLang="zh-CN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&amp;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 调用拓扑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pic>
        <p:nvPicPr>
          <p:cNvPr id="84" name="图片 83" descr="img_v3_02cm_aa10559d-7ee1-4461-a2be-73d8c530722g"/>
          <p:cNvPicPr>
            <a:picLocks noChangeAspect="1"/>
          </p:cNvPicPr>
          <p:nvPr>
            <p:custDataLst>
              <p:tags r:id="rId133"/>
            </p:custDataLst>
          </p:nvPr>
        </p:nvPicPr>
        <p:blipFill>
          <a:blip r:embed="rId134"/>
          <a:stretch>
            <a:fillRect/>
          </a:stretch>
        </p:blipFill>
        <p:spPr>
          <a:xfrm>
            <a:off x="8997950" y="2176145"/>
            <a:ext cx="1177290" cy="123380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" name="图片 86" descr="img_v3_02cm_7d7edc14-35f2-4246-8add-9f8110dda6dg"/>
          <p:cNvPicPr>
            <a:picLocks noChangeAspect="1"/>
          </p:cNvPicPr>
          <p:nvPr>
            <p:custDataLst>
              <p:tags r:id="rId135"/>
            </p:custDataLst>
          </p:nvPr>
        </p:nvPicPr>
        <p:blipFill rotWithShape="1">
          <a:blip r:embed="rId136"/>
          <a:srcRect l="13695" b="7860"/>
          <a:stretch>
            <a:fillRect/>
          </a:stretch>
        </p:blipFill>
        <p:spPr>
          <a:xfrm>
            <a:off x="8996045" y="4516755"/>
            <a:ext cx="1175385" cy="53403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8" name="文本框 87"/>
          <p:cNvSpPr txBox="1"/>
          <p:nvPr>
            <p:custDataLst>
              <p:tags r:id="rId137"/>
            </p:custDataLst>
          </p:nvPr>
        </p:nvSpPr>
        <p:spPr>
          <a:xfrm>
            <a:off x="9074785" y="1953895"/>
            <a:ext cx="105537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单应用系统概览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pic>
        <p:nvPicPr>
          <p:cNvPr id="104" name="图片 103" descr="img_v3_02cm_e7d48240-8106-4b92-a01d-42f2b55db3ag"/>
          <p:cNvPicPr>
            <a:picLocks noChangeAspect="1"/>
          </p:cNvPicPr>
          <p:nvPr>
            <p:custDataLst>
              <p:tags r:id="rId138"/>
            </p:custDataLst>
          </p:nvPr>
        </p:nvPicPr>
        <p:blipFill>
          <a:blip r:embed="rId139"/>
          <a:stretch>
            <a:fillRect/>
          </a:stretch>
        </p:blipFill>
        <p:spPr>
          <a:xfrm>
            <a:off x="8997950" y="3594735"/>
            <a:ext cx="1172845" cy="70485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0" name="文本框 119"/>
          <p:cNvSpPr txBox="1"/>
          <p:nvPr>
            <p:custDataLst>
              <p:tags r:id="rId140"/>
            </p:custDataLst>
          </p:nvPr>
        </p:nvSpPr>
        <p:spPr>
          <a:xfrm>
            <a:off x="10382885" y="1953895"/>
            <a:ext cx="110871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单应用系统</a:t>
            </a:r>
            <a:r>
              <a:rPr lang="zh-CN" altLang="en-US" sz="800" dirty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</a:rPr>
              <a:t>变更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监控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pic>
        <p:nvPicPr>
          <p:cNvPr id="126" name="图片 125" descr="img_v3_02cm_1d8aca07-5bea-4b58-a98d-0061526e732g"/>
          <p:cNvPicPr>
            <a:picLocks noChangeAspect="1"/>
          </p:cNvPicPr>
          <p:nvPr>
            <p:custDataLst>
              <p:tags r:id="rId141"/>
            </p:custDataLst>
          </p:nvPr>
        </p:nvPicPr>
        <p:blipFill>
          <a:blip r:embed="rId142"/>
          <a:stretch>
            <a:fillRect/>
          </a:stretch>
        </p:blipFill>
        <p:spPr>
          <a:xfrm>
            <a:off x="10297795" y="2176145"/>
            <a:ext cx="1211580" cy="52578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6" name="图片 135" descr="img_v3_02cm_688a8d5b-8e42-40df-a4ad-20a28621376g"/>
          <p:cNvPicPr>
            <a:picLocks noChangeAspect="1"/>
          </p:cNvPicPr>
          <p:nvPr>
            <p:custDataLst>
              <p:tags r:id="rId143"/>
            </p:custDataLst>
          </p:nvPr>
        </p:nvPicPr>
        <p:blipFill>
          <a:blip r:embed="rId144"/>
          <a:stretch>
            <a:fillRect/>
          </a:stretch>
        </p:blipFill>
        <p:spPr>
          <a:xfrm>
            <a:off x="10297795" y="2915285"/>
            <a:ext cx="1219835" cy="47942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1" name="文本框 140"/>
          <p:cNvSpPr txBox="1"/>
          <p:nvPr>
            <p:custDataLst>
              <p:tags r:id="rId145"/>
            </p:custDataLst>
          </p:nvPr>
        </p:nvSpPr>
        <p:spPr>
          <a:xfrm>
            <a:off x="10447655" y="3404870"/>
            <a:ext cx="92011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端点监控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pic>
        <p:nvPicPr>
          <p:cNvPr id="143" name="图片 142" descr="img_v3_02cm_c29d4d90-d113-4cf5-a50c-5fd0b926b67g"/>
          <p:cNvPicPr>
            <a:picLocks noChangeAspect="1"/>
          </p:cNvPicPr>
          <p:nvPr>
            <p:custDataLst>
              <p:tags r:id="rId146"/>
            </p:custDataLst>
          </p:nvPr>
        </p:nvPicPr>
        <p:blipFill>
          <a:blip r:embed="rId147"/>
          <a:stretch>
            <a:fillRect/>
          </a:stretch>
        </p:blipFill>
        <p:spPr>
          <a:xfrm>
            <a:off x="10297795" y="3585845"/>
            <a:ext cx="1227455" cy="68389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4" name="文本框 143"/>
          <p:cNvSpPr txBox="1"/>
          <p:nvPr>
            <p:custDataLst>
              <p:tags r:id="rId148"/>
            </p:custDataLst>
          </p:nvPr>
        </p:nvSpPr>
        <p:spPr>
          <a:xfrm>
            <a:off x="10344785" y="2722245"/>
            <a:ext cx="111315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单笔业务交易拓扑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sp>
        <p:nvSpPr>
          <p:cNvPr id="161" name="文本框 160"/>
          <p:cNvSpPr txBox="1"/>
          <p:nvPr>
            <p:custDataLst>
              <p:tags r:id="rId149"/>
            </p:custDataLst>
          </p:nvPr>
        </p:nvSpPr>
        <p:spPr>
          <a:xfrm>
            <a:off x="9074785" y="4819015"/>
            <a:ext cx="1098550" cy="18351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一线未定位</a:t>
            </a:r>
            <a:endParaRPr kumimoji="0" lang="zh-CN" alt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cxnSp>
        <p:nvCxnSpPr>
          <p:cNvPr id="174" name="肘形连接符 173"/>
          <p:cNvCxnSpPr>
            <a:stCxn id="32" idx="2"/>
            <a:endCxn id="33" idx="0"/>
          </p:cNvCxnSpPr>
          <p:nvPr>
            <p:custDataLst>
              <p:tags r:id="rId150"/>
            </p:custDataLst>
          </p:nvPr>
        </p:nvCxnSpPr>
        <p:spPr>
          <a:xfrm rot="5400000" flipV="1">
            <a:off x="10756900" y="4652645"/>
            <a:ext cx="331470" cy="1270"/>
          </a:xfrm>
          <a:prstGeom prst="bentConnector3">
            <a:avLst>
              <a:gd name="adj1" fmla="val 50000"/>
            </a:avLst>
          </a:prstGeom>
          <a:ln w="19050">
            <a:solidFill>
              <a:srgbClr val="175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矩形 174"/>
          <p:cNvSpPr/>
          <p:nvPr>
            <p:custDataLst>
              <p:tags r:id="rId151"/>
            </p:custDataLst>
          </p:nvPr>
        </p:nvSpPr>
        <p:spPr>
          <a:xfrm>
            <a:off x="5851525" y="2938145"/>
            <a:ext cx="1353820" cy="899160"/>
          </a:xfrm>
          <a:prstGeom prst="rect">
            <a:avLst/>
          </a:prstGeom>
          <a:ln w="6350" cap="flat" cmpd="sng" algn="ctr">
            <a:solidFill>
              <a:schemeClr val="accent1"/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0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华康黑体W5"/>
              <a:cs typeface="+mn-cs"/>
            </a:endParaRPr>
          </a:p>
        </p:txBody>
      </p:sp>
      <p:sp>
        <p:nvSpPr>
          <p:cNvPr id="190" name="矩形 189"/>
          <p:cNvSpPr/>
          <p:nvPr>
            <p:custDataLst>
              <p:tags r:id="rId152"/>
            </p:custDataLst>
          </p:nvPr>
        </p:nvSpPr>
        <p:spPr>
          <a:xfrm>
            <a:off x="5941060" y="2836545"/>
            <a:ext cx="1156970" cy="213995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rtlCol="0" anchor="ctr"/>
          <a:lstStyle/>
          <a:p>
            <a:pPr marL="0" lvl="1" algn="ctr"/>
            <a:r>
              <a:rPr lang="zh-CN" altLang="en-US" sz="800" b="1">
                <a:solidFill>
                  <a:schemeClr val="bg1"/>
                </a:solidFill>
                <a:sym typeface="+mn-ea"/>
              </a:rPr>
              <a:t>系统</a:t>
            </a:r>
            <a:r>
              <a:rPr lang="en-US" altLang="zh-CN" sz="800" b="1" dirty="0">
                <a:solidFill>
                  <a:schemeClr val="bg1"/>
                </a:solidFill>
                <a:sym typeface="+mn-ea"/>
              </a:rPr>
              <a:t>/</a:t>
            </a:r>
            <a:r>
              <a:rPr lang="zh-CN" altLang="en-US" sz="800" b="1" dirty="0">
                <a:solidFill>
                  <a:schemeClr val="bg1"/>
                </a:solidFill>
                <a:sym typeface="+mn-ea"/>
              </a:rPr>
              <a:t>网络层面故障</a:t>
            </a:r>
            <a:endParaRPr lang="zh-CN" altLang="en-US" sz="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196" name="矩形 195"/>
          <p:cNvSpPr/>
          <p:nvPr>
            <p:custDataLst>
              <p:tags r:id="rId153"/>
            </p:custDataLst>
          </p:nvPr>
        </p:nvSpPr>
        <p:spPr>
          <a:xfrm>
            <a:off x="7536815" y="3124200"/>
            <a:ext cx="920115" cy="5257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6800" rIns="0" rtlCol="0" anchor="t"/>
          <a:lstStyle/>
          <a:p>
            <a:pPr marL="0" lvl="1" algn="ctr"/>
            <a:r>
              <a:rPr lang="zh-CN" altLang="en-US" sz="800" b="1" dirty="0">
                <a:solidFill>
                  <a:schemeClr val="bg1"/>
                </a:solidFill>
                <a:sym typeface="+mn-ea"/>
              </a:rPr>
              <a:t>应急处置</a:t>
            </a:r>
            <a:endParaRPr lang="zh-CN" altLang="en-US" sz="800" b="1" dirty="0">
              <a:solidFill>
                <a:schemeClr val="bg1"/>
              </a:solidFill>
              <a:sym typeface="+mn-ea"/>
            </a:endParaRPr>
          </a:p>
        </p:txBody>
      </p:sp>
      <p:sp>
        <p:nvSpPr>
          <p:cNvPr id="199" name="文本框 198"/>
          <p:cNvSpPr txBox="1"/>
          <p:nvPr>
            <p:custDataLst>
              <p:tags r:id="rId154"/>
            </p:custDataLst>
          </p:nvPr>
        </p:nvSpPr>
        <p:spPr>
          <a:xfrm>
            <a:off x="7599045" y="3348355"/>
            <a:ext cx="794385" cy="24384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zh-CN" altLang="en-US" sz="600" dirty="0">
                <a:solidFill>
                  <a:schemeClr val="bg1"/>
                </a:solidFill>
              </a:rPr>
              <a:t>系统网络应急处置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cxnSp>
        <p:nvCxnSpPr>
          <p:cNvPr id="200" name="直线箭头连接符 7"/>
          <p:cNvCxnSpPr/>
          <p:nvPr>
            <p:custDataLst>
              <p:tags r:id="rId155"/>
            </p:custDataLst>
          </p:nvPr>
        </p:nvCxnSpPr>
        <p:spPr>
          <a:xfrm>
            <a:off x="6523990" y="2723515"/>
            <a:ext cx="0" cy="112395"/>
          </a:xfrm>
          <a:prstGeom prst="straightConnector1">
            <a:avLst/>
          </a:prstGeom>
          <a:ln w="19050">
            <a:solidFill>
              <a:srgbClr val="175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直线箭头连接符 7"/>
          <p:cNvCxnSpPr/>
          <p:nvPr>
            <p:custDataLst>
              <p:tags r:id="rId156"/>
            </p:custDataLst>
          </p:nvPr>
        </p:nvCxnSpPr>
        <p:spPr>
          <a:xfrm>
            <a:off x="7205345" y="3364230"/>
            <a:ext cx="310515" cy="0"/>
          </a:xfrm>
          <a:prstGeom prst="straightConnector1">
            <a:avLst/>
          </a:prstGeom>
          <a:ln w="19050">
            <a:solidFill>
              <a:srgbClr val="1759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2" name="图片 201" descr="img_v3_02cm_fc6cc544-f999-4048-ac7e-5eb6deb0d2dg"/>
          <p:cNvPicPr>
            <a:picLocks noChangeAspect="1"/>
          </p:cNvPicPr>
          <p:nvPr>
            <p:custDataLst>
              <p:tags r:id="rId157"/>
            </p:custDataLst>
          </p:nvPr>
        </p:nvPicPr>
        <p:blipFill>
          <a:blip r:embed="rId128"/>
          <a:srcRect t="6037" b="5704"/>
          <a:stretch>
            <a:fillRect/>
          </a:stretch>
        </p:blipFill>
        <p:spPr>
          <a:xfrm>
            <a:off x="5887085" y="3250565"/>
            <a:ext cx="1276350" cy="51879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3" name="文本框 202"/>
          <p:cNvSpPr txBox="1"/>
          <p:nvPr>
            <p:custDataLst>
              <p:tags r:id="rId158"/>
            </p:custDataLst>
          </p:nvPr>
        </p:nvSpPr>
        <p:spPr>
          <a:xfrm>
            <a:off x="6158230" y="3049905"/>
            <a:ext cx="763905" cy="1212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智能标签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pic>
        <p:nvPicPr>
          <p:cNvPr id="204" name="图片 52" descr="3504981"/>
          <p:cNvPicPr>
            <a:picLocks noChangeAspect="1"/>
          </p:cNvPicPr>
          <p:nvPr>
            <p:custDataLst>
              <p:tags r:id="rId159"/>
            </p:custDataLst>
          </p:nvPr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6028690" y="1971675"/>
            <a:ext cx="158115" cy="160020"/>
          </a:xfrm>
          <a:prstGeom prst="rect">
            <a:avLst/>
          </a:prstGeom>
        </p:spPr>
      </p:pic>
      <p:pic>
        <p:nvPicPr>
          <p:cNvPr id="205" name="图片 52" descr="3504981"/>
          <p:cNvPicPr>
            <a:picLocks noChangeAspect="1"/>
          </p:cNvPicPr>
          <p:nvPr>
            <p:custDataLst>
              <p:tags r:id="rId160"/>
            </p:custDataLst>
          </p:nvPr>
        </p:nvPicPr>
        <p:blipFill>
          <a:blip r:embed="rId116">
            <a:extLst>
              <a:ext uri="{96DAC541-7B7A-43D3-8B79-37D633B846F1}">
                <asvg:svgBlip xmlns:asvg="http://schemas.microsoft.com/office/drawing/2016/SVG/main" r:embed="rId117"/>
              </a:ext>
            </a:extLst>
          </a:blip>
          <a:stretch>
            <a:fillRect/>
          </a:stretch>
        </p:blipFill>
        <p:spPr>
          <a:xfrm>
            <a:off x="6151880" y="3065145"/>
            <a:ext cx="173990" cy="175260"/>
          </a:xfrm>
          <a:prstGeom prst="rect">
            <a:avLst/>
          </a:prstGeom>
        </p:spPr>
      </p:pic>
      <p:sp>
        <p:nvSpPr>
          <p:cNvPr id="206" name="任意形状 154"/>
          <p:cNvSpPr>
            <a:spLocks noChangeAspect="1"/>
          </p:cNvSpPr>
          <p:nvPr>
            <p:custDataLst>
              <p:tags r:id="rId161"/>
            </p:custDataLst>
          </p:nvPr>
        </p:nvSpPr>
        <p:spPr bwMode="auto">
          <a:xfrm>
            <a:off x="7458710" y="3044825"/>
            <a:ext cx="132080" cy="133350"/>
          </a:xfrm>
          <a:custGeom>
            <a:avLst/>
            <a:gdLst>
              <a:gd name="connsiteX0" fmla="*/ 257979 w 540000"/>
              <a:gd name="connsiteY0" fmla="*/ 300635 h 540000"/>
              <a:gd name="connsiteX1" fmla="*/ 242613 w 540000"/>
              <a:gd name="connsiteY1" fmla="*/ 315991 h 540000"/>
              <a:gd name="connsiteX2" fmla="*/ 257979 w 540000"/>
              <a:gd name="connsiteY2" fmla="*/ 331346 h 540000"/>
              <a:gd name="connsiteX3" fmla="*/ 288711 w 540000"/>
              <a:gd name="connsiteY3" fmla="*/ 331346 h 540000"/>
              <a:gd name="connsiteX4" fmla="*/ 304077 w 540000"/>
              <a:gd name="connsiteY4" fmla="*/ 315991 h 540000"/>
              <a:gd name="connsiteX5" fmla="*/ 288711 w 540000"/>
              <a:gd name="connsiteY5" fmla="*/ 300635 h 540000"/>
              <a:gd name="connsiteX6" fmla="*/ 211893 w 540000"/>
              <a:gd name="connsiteY6" fmla="*/ 269983 h 540000"/>
              <a:gd name="connsiteX7" fmla="*/ 334798 w 540000"/>
              <a:gd name="connsiteY7" fmla="*/ 269983 h 540000"/>
              <a:gd name="connsiteX8" fmla="*/ 334798 w 540000"/>
              <a:gd name="connsiteY8" fmla="*/ 362023 h 540000"/>
              <a:gd name="connsiteX9" fmla="*/ 211893 w 540000"/>
              <a:gd name="connsiteY9" fmla="*/ 362023 h 540000"/>
              <a:gd name="connsiteX10" fmla="*/ 242619 w 540000"/>
              <a:gd name="connsiteY10" fmla="*/ 131868 h 540000"/>
              <a:gd name="connsiteX11" fmla="*/ 304071 w 540000"/>
              <a:gd name="connsiteY11" fmla="*/ 131868 h 540000"/>
              <a:gd name="connsiteX12" fmla="*/ 304071 w 540000"/>
              <a:gd name="connsiteY12" fmla="*/ 193228 h 540000"/>
              <a:gd name="connsiteX13" fmla="*/ 242619 w 540000"/>
              <a:gd name="connsiteY13" fmla="*/ 193228 h 540000"/>
              <a:gd name="connsiteX14" fmla="*/ 227256 w 540000"/>
              <a:gd name="connsiteY14" fmla="*/ 101188 h 540000"/>
              <a:gd name="connsiteX15" fmla="*/ 211893 w 540000"/>
              <a:gd name="connsiteY15" fmla="*/ 116528 h 540000"/>
              <a:gd name="connsiteX16" fmla="*/ 211893 w 540000"/>
              <a:gd name="connsiteY16" fmla="*/ 147208 h 540000"/>
              <a:gd name="connsiteX17" fmla="*/ 181110 w 540000"/>
              <a:gd name="connsiteY17" fmla="*/ 147208 h 540000"/>
              <a:gd name="connsiteX18" fmla="*/ 177284 w 540000"/>
              <a:gd name="connsiteY18" fmla="*/ 147713 h 540000"/>
              <a:gd name="connsiteX19" fmla="*/ 150384 w 540000"/>
              <a:gd name="connsiteY19" fmla="*/ 131868 h 540000"/>
              <a:gd name="connsiteX20" fmla="*/ 119658 w 540000"/>
              <a:gd name="connsiteY20" fmla="*/ 162547 h 540000"/>
              <a:gd name="connsiteX21" fmla="*/ 150384 w 540000"/>
              <a:gd name="connsiteY21" fmla="*/ 193228 h 540000"/>
              <a:gd name="connsiteX22" fmla="*/ 177284 w 540000"/>
              <a:gd name="connsiteY22" fmla="*/ 177382 h 540000"/>
              <a:gd name="connsiteX23" fmla="*/ 181110 w 540000"/>
              <a:gd name="connsiteY23" fmla="*/ 177887 h 540000"/>
              <a:gd name="connsiteX24" fmla="*/ 211893 w 540000"/>
              <a:gd name="connsiteY24" fmla="*/ 177887 h 540000"/>
              <a:gd name="connsiteX25" fmla="*/ 211893 w 540000"/>
              <a:gd name="connsiteY25" fmla="*/ 208567 h 540000"/>
              <a:gd name="connsiteX26" fmla="*/ 227256 w 540000"/>
              <a:gd name="connsiteY26" fmla="*/ 223964 h 540000"/>
              <a:gd name="connsiteX27" fmla="*/ 257982 w 540000"/>
              <a:gd name="connsiteY27" fmla="*/ 223964 h 540000"/>
              <a:gd name="connsiteX28" fmla="*/ 257982 w 540000"/>
              <a:gd name="connsiteY28" fmla="*/ 239303 h 540000"/>
              <a:gd name="connsiteX29" fmla="*/ 196473 w 540000"/>
              <a:gd name="connsiteY29" fmla="*/ 239303 h 540000"/>
              <a:gd name="connsiteX30" fmla="*/ 181110 w 540000"/>
              <a:gd name="connsiteY30" fmla="*/ 254643 h 540000"/>
              <a:gd name="connsiteX31" fmla="*/ 181110 w 540000"/>
              <a:gd name="connsiteY31" fmla="*/ 271051 h 540000"/>
              <a:gd name="connsiteX32" fmla="*/ 88931 w 540000"/>
              <a:gd name="connsiteY32" fmla="*/ 377363 h 540000"/>
              <a:gd name="connsiteX33" fmla="*/ 104295 w 540000"/>
              <a:gd name="connsiteY33" fmla="*/ 392702 h 540000"/>
              <a:gd name="connsiteX34" fmla="*/ 119658 w 540000"/>
              <a:gd name="connsiteY34" fmla="*/ 377363 h 540000"/>
              <a:gd name="connsiteX35" fmla="*/ 181110 w 540000"/>
              <a:gd name="connsiteY35" fmla="*/ 302180 h 540000"/>
              <a:gd name="connsiteX36" fmla="*/ 181110 w 540000"/>
              <a:gd name="connsiteY36" fmla="*/ 377363 h 540000"/>
              <a:gd name="connsiteX37" fmla="*/ 196473 w 540000"/>
              <a:gd name="connsiteY37" fmla="*/ 392702 h 540000"/>
              <a:gd name="connsiteX38" fmla="*/ 211893 w 540000"/>
              <a:gd name="connsiteY38" fmla="*/ 392702 h 540000"/>
              <a:gd name="connsiteX39" fmla="*/ 211893 w 540000"/>
              <a:gd name="connsiteY39" fmla="*/ 438722 h 540000"/>
              <a:gd name="connsiteX40" fmla="*/ 181110 w 540000"/>
              <a:gd name="connsiteY40" fmla="*/ 438722 h 540000"/>
              <a:gd name="connsiteX41" fmla="*/ 165747 w 540000"/>
              <a:gd name="connsiteY41" fmla="*/ 454118 h 540000"/>
              <a:gd name="connsiteX42" fmla="*/ 181110 w 540000"/>
              <a:gd name="connsiteY42" fmla="*/ 469458 h 540000"/>
              <a:gd name="connsiteX43" fmla="*/ 227256 w 540000"/>
              <a:gd name="connsiteY43" fmla="*/ 469458 h 540000"/>
              <a:gd name="connsiteX44" fmla="*/ 242619 w 540000"/>
              <a:gd name="connsiteY44" fmla="*/ 454118 h 540000"/>
              <a:gd name="connsiteX45" fmla="*/ 242619 w 540000"/>
              <a:gd name="connsiteY45" fmla="*/ 392702 h 540000"/>
              <a:gd name="connsiteX46" fmla="*/ 304071 w 540000"/>
              <a:gd name="connsiteY46" fmla="*/ 392702 h 540000"/>
              <a:gd name="connsiteX47" fmla="*/ 304071 w 540000"/>
              <a:gd name="connsiteY47" fmla="*/ 454118 h 540000"/>
              <a:gd name="connsiteX48" fmla="*/ 319435 w 540000"/>
              <a:gd name="connsiteY48" fmla="*/ 469458 h 540000"/>
              <a:gd name="connsiteX49" fmla="*/ 365524 w 540000"/>
              <a:gd name="connsiteY49" fmla="*/ 469458 h 540000"/>
              <a:gd name="connsiteX50" fmla="*/ 380887 w 540000"/>
              <a:gd name="connsiteY50" fmla="*/ 454118 h 540000"/>
              <a:gd name="connsiteX51" fmla="*/ 365524 w 540000"/>
              <a:gd name="connsiteY51" fmla="*/ 438722 h 540000"/>
              <a:gd name="connsiteX52" fmla="*/ 334798 w 540000"/>
              <a:gd name="connsiteY52" fmla="*/ 438722 h 540000"/>
              <a:gd name="connsiteX53" fmla="*/ 334798 w 540000"/>
              <a:gd name="connsiteY53" fmla="*/ 392702 h 540000"/>
              <a:gd name="connsiteX54" fmla="*/ 350161 w 540000"/>
              <a:gd name="connsiteY54" fmla="*/ 392702 h 540000"/>
              <a:gd name="connsiteX55" fmla="*/ 365524 w 540000"/>
              <a:gd name="connsiteY55" fmla="*/ 377363 h 540000"/>
              <a:gd name="connsiteX56" fmla="*/ 365524 w 540000"/>
              <a:gd name="connsiteY56" fmla="*/ 302180 h 540000"/>
              <a:gd name="connsiteX57" fmla="*/ 426977 w 540000"/>
              <a:gd name="connsiteY57" fmla="*/ 377363 h 540000"/>
              <a:gd name="connsiteX58" fmla="*/ 442396 w 540000"/>
              <a:gd name="connsiteY58" fmla="*/ 392702 h 540000"/>
              <a:gd name="connsiteX59" fmla="*/ 457759 w 540000"/>
              <a:gd name="connsiteY59" fmla="*/ 377363 h 540000"/>
              <a:gd name="connsiteX60" fmla="*/ 365524 w 540000"/>
              <a:gd name="connsiteY60" fmla="*/ 271051 h 540000"/>
              <a:gd name="connsiteX61" fmla="*/ 365524 w 540000"/>
              <a:gd name="connsiteY61" fmla="*/ 254643 h 540000"/>
              <a:gd name="connsiteX62" fmla="*/ 350161 w 540000"/>
              <a:gd name="connsiteY62" fmla="*/ 239303 h 540000"/>
              <a:gd name="connsiteX63" fmla="*/ 288708 w 540000"/>
              <a:gd name="connsiteY63" fmla="*/ 239303 h 540000"/>
              <a:gd name="connsiteX64" fmla="*/ 288708 w 540000"/>
              <a:gd name="connsiteY64" fmla="*/ 223964 h 540000"/>
              <a:gd name="connsiteX65" fmla="*/ 319435 w 540000"/>
              <a:gd name="connsiteY65" fmla="*/ 223964 h 540000"/>
              <a:gd name="connsiteX66" fmla="*/ 334798 w 540000"/>
              <a:gd name="connsiteY66" fmla="*/ 208567 h 540000"/>
              <a:gd name="connsiteX67" fmla="*/ 334798 w 540000"/>
              <a:gd name="connsiteY67" fmla="*/ 177887 h 540000"/>
              <a:gd name="connsiteX68" fmla="*/ 365524 w 540000"/>
              <a:gd name="connsiteY68" fmla="*/ 177887 h 540000"/>
              <a:gd name="connsiteX69" fmla="*/ 369351 w 540000"/>
              <a:gd name="connsiteY69" fmla="*/ 177382 h 540000"/>
              <a:gd name="connsiteX70" fmla="*/ 396250 w 540000"/>
              <a:gd name="connsiteY70" fmla="*/ 193228 h 540000"/>
              <a:gd name="connsiteX71" fmla="*/ 426977 w 540000"/>
              <a:gd name="connsiteY71" fmla="*/ 162547 h 540000"/>
              <a:gd name="connsiteX72" fmla="*/ 396250 w 540000"/>
              <a:gd name="connsiteY72" fmla="*/ 131868 h 540000"/>
              <a:gd name="connsiteX73" fmla="*/ 369351 w 540000"/>
              <a:gd name="connsiteY73" fmla="*/ 147713 h 540000"/>
              <a:gd name="connsiteX74" fmla="*/ 365524 w 540000"/>
              <a:gd name="connsiteY74" fmla="*/ 147208 h 540000"/>
              <a:gd name="connsiteX75" fmla="*/ 334798 w 540000"/>
              <a:gd name="connsiteY75" fmla="*/ 147208 h 540000"/>
              <a:gd name="connsiteX76" fmla="*/ 334798 w 540000"/>
              <a:gd name="connsiteY76" fmla="*/ 116528 h 540000"/>
              <a:gd name="connsiteX77" fmla="*/ 319435 w 540000"/>
              <a:gd name="connsiteY77" fmla="*/ 101188 h 540000"/>
              <a:gd name="connsiteX78" fmla="*/ 270000 w 540000"/>
              <a:gd name="connsiteY78" fmla="*/ 0 h 540000"/>
              <a:gd name="connsiteX79" fmla="*/ 540000 w 540000"/>
              <a:gd name="connsiteY79" fmla="*/ 270000 h 540000"/>
              <a:gd name="connsiteX80" fmla="*/ 270000 w 540000"/>
              <a:gd name="connsiteY80" fmla="*/ 540000 h 540000"/>
              <a:gd name="connsiteX81" fmla="*/ 0 w 540000"/>
              <a:gd name="connsiteY81" fmla="*/ 270000 h 540000"/>
              <a:gd name="connsiteX82" fmla="*/ 270000 w 540000"/>
              <a:gd name="connsiteY82" fmla="*/ 0 h 54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</a:cxnLst>
            <a:rect l="l" t="t" r="r" b="b"/>
            <a:pathLst>
              <a:path w="540000" h="540000">
                <a:moveTo>
                  <a:pt x="257979" y="300635"/>
                </a:moveTo>
                <a:cubicBezTo>
                  <a:pt x="249480" y="300635"/>
                  <a:pt x="242613" y="307497"/>
                  <a:pt x="242613" y="315991"/>
                </a:cubicBezTo>
                <a:cubicBezTo>
                  <a:pt x="242613" y="324484"/>
                  <a:pt x="249480" y="331346"/>
                  <a:pt x="257979" y="331346"/>
                </a:cubicBezTo>
                <a:lnTo>
                  <a:pt x="288711" y="331346"/>
                </a:lnTo>
                <a:cubicBezTo>
                  <a:pt x="297210" y="331346"/>
                  <a:pt x="304077" y="324484"/>
                  <a:pt x="304077" y="315991"/>
                </a:cubicBezTo>
                <a:cubicBezTo>
                  <a:pt x="304077" y="307497"/>
                  <a:pt x="297210" y="300635"/>
                  <a:pt x="288711" y="300635"/>
                </a:cubicBezTo>
                <a:close/>
                <a:moveTo>
                  <a:pt x="211893" y="269983"/>
                </a:moveTo>
                <a:lnTo>
                  <a:pt x="334798" y="269983"/>
                </a:lnTo>
                <a:lnTo>
                  <a:pt x="334798" y="362023"/>
                </a:lnTo>
                <a:lnTo>
                  <a:pt x="211893" y="362023"/>
                </a:lnTo>
                <a:close/>
                <a:moveTo>
                  <a:pt x="242619" y="131868"/>
                </a:moveTo>
                <a:lnTo>
                  <a:pt x="304071" y="131868"/>
                </a:lnTo>
                <a:lnTo>
                  <a:pt x="304071" y="193228"/>
                </a:lnTo>
                <a:lnTo>
                  <a:pt x="242619" y="193228"/>
                </a:lnTo>
                <a:close/>
                <a:moveTo>
                  <a:pt x="227256" y="101188"/>
                </a:moveTo>
                <a:cubicBezTo>
                  <a:pt x="218758" y="101188"/>
                  <a:pt x="211893" y="108043"/>
                  <a:pt x="211893" y="116528"/>
                </a:cubicBezTo>
                <a:lnTo>
                  <a:pt x="211893" y="147208"/>
                </a:lnTo>
                <a:lnTo>
                  <a:pt x="181110" y="147208"/>
                </a:lnTo>
                <a:cubicBezTo>
                  <a:pt x="179815" y="147208"/>
                  <a:pt x="178521" y="147376"/>
                  <a:pt x="177284" y="147713"/>
                </a:cubicBezTo>
                <a:cubicBezTo>
                  <a:pt x="172050" y="138273"/>
                  <a:pt x="161977" y="131868"/>
                  <a:pt x="150384" y="131868"/>
                </a:cubicBezTo>
                <a:cubicBezTo>
                  <a:pt x="133445" y="131868"/>
                  <a:pt x="119658" y="145634"/>
                  <a:pt x="119658" y="162547"/>
                </a:cubicBezTo>
                <a:cubicBezTo>
                  <a:pt x="119658" y="179517"/>
                  <a:pt x="133445" y="193228"/>
                  <a:pt x="150384" y="193228"/>
                </a:cubicBezTo>
                <a:cubicBezTo>
                  <a:pt x="161977" y="193228"/>
                  <a:pt x="172050" y="186878"/>
                  <a:pt x="177284" y="177382"/>
                </a:cubicBezTo>
                <a:cubicBezTo>
                  <a:pt x="178521" y="177719"/>
                  <a:pt x="179815" y="177887"/>
                  <a:pt x="181110" y="177887"/>
                </a:cubicBezTo>
                <a:lnTo>
                  <a:pt x="211893" y="177887"/>
                </a:lnTo>
                <a:lnTo>
                  <a:pt x="211893" y="208567"/>
                </a:lnTo>
                <a:cubicBezTo>
                  <a:pt x="211893" y="217052"/>
                  <a:pt x="218758" y="223964"/>
                  <a:pt x="227256" y="223964"/>
                </a:cubicBezTo>
                <a:lnTo>
                  <a:pt x="257982" y="223964"/>
                </a:lnTo>
                <a:lnTo>
                  <a:pt x="257982" y="239303"/>
                </a:lnTo>
                <a:lnTo>
                  <a:pt x="196473" y="239303"/>
                </a:lnTo>
                <a:cubicBezTo>
                  <a:pt x="188032" y="239303"/>
                  <a:pt x="181110" y="246159"/>
                  <a:pt x="181110" y="254643"/>
                </a:cubicBezTo>
                <a:lnTo>
                  <a:pt x="181110" y="271051"/>
                </a:lnTo>
                <a:cubicBezTo>
                  <a:pt x="128999" y="278524"/>
                  <a:pt x="88931" y="323251"/>
                  <a:pt x="88931" y="377363"/>
                </a:cubicBezTo>
                <a:cubicBezTo>
                  <a:pt x="88931" y="385847"/>
                  <a:pt x="95797" y="392702"/>
                  <a:pt x="104295" y="392702"/>
                </a:cubicBezTo>
                <a:cubicBezTo>
                  <a:pt x="112792" y="392702"/>
                  <a:pt x="119658" y="385847"/>
                  <a:pt x="119658" y="377363"/>
                </a:cubicBezTo>
                <a:cubicBezTo>
                  <a:pt x="119658" y="340221"/>
                  <a:pt x="146050" y="309260"/>
                  <a:pt x="181110" y="302180"/>
                </a:cubicBezTo>
                <a:lnTo>
                  <a:pt x="181110" y="377363"/>
                </a:lnTo>
                <a:cubicBezTo>
                  <a:pt x="181110" y="385847"/>
                  <a:pt x="188032" y="392702"/>
                  <a:pt x="196473" y="392702"/>
                </a:cubicBezTo>
                <a:lnTo>
                  <a:pt x="211893" y="392702"/>
                </a:lnTo>
                <a:lnTo>
                  <a:pt x="211893" y="438722"/>
                </a:lnTo>
                <a:lnTo>
                  <a:pt x="181110" y="438722"/>
                </a:lnTo>
                <a:cubicBezTo>
                  <a:pt x="172669" y="438722"/>
                  <a:pt x="165747" y="445633"/>
                  <a:pt x="165747" y="454118"/>
                </a:cubicBezTo>
                <a:cubicBezTo>
                  <a:pt x="165747" y="462547"/>
                  <a:pt x="172669" y="469458"/>
                  <a:pt x="181110" y="469458"/>
                </a:cubicBezTo>
                <a:lnTo>
                  <a:pt x="227256" y="469458"/>
                </a:lnTo>
                <a:cubicBezTo>
                  <a:pt x="235697" y="469458"/>
                  <a:pt x="242619" y="462547"/>
                  <a:pt x="242619" y="454118"/>
                </a:cubicBezTo>
                <a:lnTo>
                  <a:pt x="242619" y="392702"/>
                </a:lnTo>
                <a:lnTo>
                  <a:pt x="304071" y="392702"/>
                </a:lnTo>
                <a:lnTo>
                  <a:pt x="304071" y="454118"/>
                </a:lnTo>
                <a:cubicBezTo>
                  <a:pt x="304071" y="462547"/>
                  <a:pt x="310937" y="469458"/>
                  <a:pt x="319435" y="469458"/>
                </a:cubicBezTo>
                <a:lnTo>
                  <a:pt x="365524" y="469458"/>
                </a:lnTo>
                <a:cubicBezTo>
                  <a:pt x="374021" y="469458"/>
                  <a:pt x="380887" y="462547"/>
                  <a:pt x="380887" y="454118"/>
                </a:cubicBezTo>
                <a:cubicBezTo>
                  <a:pt x="380887" y="445633"/>
                  <a:pt x="374021" y="438722"/>
                  <a:pt x="365524" y="438722"/>
                </a:cubicBezTo>
                <a:lnTo>
                  <a:pt x="334798" y="438722"/>
                </a:lnTo>
                <a:lnTo>
                  <a:pt x="334798" y="392702"/>
                </a:lnTo>
                <a:lnTo>
                  <a:pt x="350161" y="392702"/>
                </a:lnTo>
                <a:cubicBezTo>
                  <a:pt x="358659" y="392702"/>
                  <a:pt x="365524" y="385847"/>
                  <a:pt x="365524" y="377363"/>
                </a:cubicBezTo>
                <a:lnTo>
                  <a:pt x="365524" y="302180"/>
                </a:lnTo>
                <a:cubicBezTo>
                  <a:pt x="400640" y="309260"/>
                  <a:pt x="426977" y="340221"/>
                  <a:pt x="426977" y="377363"/>
                </a:cubicBezTo>
                <a:cubicBezTo>
                  <a:pt x="426977" y="385847"/>
                  <a:pt x="433898" y="392702"/>
                  <a:pt x="442396" y="392702"/>
                </a:cubicBezTo>
                <a:cubicBezTo>
                  <a:pt x="450837" y="392702"/>
                  <a:pt x="457759" y="385847"/>
                  <a:pt x="457759" y="377363"/>
                </a:cubicBezTo>
                <a:cubicBezTo>
                  <a:pt x="457759" y="323251"/>
                  <a:pt x="417691" y="278524"/>
                  <a:pt x="365524" y="271051"/>
                </a:cubicBezTo>
                <a:lnTo>
                  <a:pt x="365524" y="254643"/>
                </a:lnTo>
                <a:cubicBezTo>
                  <a:pt x="365524" y="246159"/>
                  <a:pt x="358659" y="239303"/>
                  <a:pt x="350161" y="239303"/>
                </a:cubicBezTo>
                <a:lnTo>
                  <a:pt x="288708" y="239303"/>
                </a:lnTo>
                <a:lnTo>
                  <a:pt x="288708" y="223964"/>
                </a:lnTo>
                <a:lnTo>
                  <a:pt x="319435" y="223964"/>
                </a:lnTo>
                <a:cubicBezTo>
                  <a:pt x="327932" y="223964"/>
                  <a:pt x="334798" y="217052"/>
                  <a:pt x="334798" y="208567"/>
                </a:cubicBezTo>
                <a:lnTo>
                  <a:pt x="334798" y="177887"/>
                </a:lnTo>
                <a:lnTo>
                  <a:pt x="365524" y="177887"/>
                </a:lnTo>
                <a:cubicBezTo>
                  <a:pt x="366875" y="177887"/>
                  <a:pt x="368113" y="177719"/>
                  <a:pt x="369351" y="177382"/>
                </a:cubicBezTo>
                <a:cubicBezTo>
                  <a:pt x="374585" y="186878"/>
                  <a:pt x="384658" y="193228"/>
                  <a:pt x="396250" y="193228"/>
                </a:cubicBezTo>
                <a:cubicBezTo>
                  <a:pt x="413245" y="193228"/>
                  <a:pt x="426977" y="179517"/>
                  <a:pt x="426977" y="162547"/>
                </a:cubicBezTo>
                <a:cubicBezTo>
                  <a:pt x="426977" y="145634"/>
                  <a:pt x="413245" y="131868"/>
                  <a:pt x="396250" y="131868"/>
                </a:cubicBezTo>
                <a:cubicBezTo>
                  <a:pt x="384658" y="131868"/>
                  <a:pt x="374585" y="138273"/>
                  <a:pt x="369351" y="147713"/>
                </a:cubicBezTo>
                <a:cubicBezTo>
                  <a:pt x="368113" y="147433"/>
                  <a:pt x="366875" y="147208"/>
                  <a:pt x="365524" y="147208"/>
                </a:cubicBezTo>
                <a:lnTo>
                  <a:pt x="334798" y="147208"/>
                </a:lnTo>
                <a:lnTo>
                  <a:pt x="334798" y="116528"/>
                </a:lnTo>
                <a:cubicBezTo>
                  <a:pt x="334798" y="108043"/>
                  <a:pt x="327932" y="101188"/>
                  <a:pt x="319435" y="101188"/>
                </a:cubicBezTo>
                <a:close/>
                <a:moveTo>
                  <a:pt x="270000" y="0"/>
                </a:moveTo>
                <a:cubicBezTo>
                  <a:pt x="419117" y="0"/>
                  <a:pt x="540000" y="120883"/>
                  <a:pt x="540000" y="270000"/>
                </a:cubicBezTo>
                <a:cubicBezTo>
                  <a:pt x="540000" y="419117"/>
                  <a:pt x="419117" y="540000"/>
                  <a:pt x="270000" y="540000"/>
                </a:cubicBezTo>
                <a:cubicBezTo>
                  <a:pt x="120883" y="540000"/>
                  <a:pt x="0" y="419117"/>
                  <a:pt x="0" y="270000"/>
                </a:cubicBezTo>
                <a:cubicBezTo>
                  <a:pt x="0" y="120883"/>
                  <a:pt x="120883" y="0"/>
                  <a:pt x="27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wrap="square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kern="0">
              <a:solidFill>
                <a:prstClr val="black"/>
              </a:solidFill>
              <a:latin typeface="Arial" panose="020B0604020202090204"/>
              <a:ea typeface="微软雅黑" panose="020B0502040204020203" charset="-122"/>
              <a:cs typeface="+mn-ea"/>
            </a:endParaRPr>
          </a:p>
        </p:txBody>
      </p:sp>
      <p:cxnSp>
        <p:nvCxnSpPr>
          <p:cNvPr id="207" name="肘形连接符 206"/>
          <p:cNvCxnSpPr>
            <a:stCxn id="24" idx="0"/>
            <a:endCxn id="22" idx="1"/>
          </p:cNvCxnSpPr>
          <p:nvPr>
            <p:custDataLst>
              <p:tags r:id="rId162"/>
            </p:custDataLst>
          </p:nvPr>
        </p:nvCxnSpPr>
        <p:spPr>
          <a:xfrm rot="16200000">
            <a:off x="7867650" y="201295"/>
            <a:ext cx="116205" cy="2887345"/>
          </a:xfrm>
          <a:prstGeom prst="bentConnector2">
            <a:avLst/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8" name="肘形连接符 207"/>
          <p:cNvCxnSpPr>
            <a:endCxn id="33" idx="3"/>
          </p:cNvCxnSpPr>
          <p:nvPr>
            <p:custDataLst>
              <p:tags r:id="rId163"/>
            </p:custDataLst>
          </p:nvPr>
        </p:nvCxnSpPr>
        <p:spPr>
          <a:xfrm rot="5400000" flipV="1">
            <a:off x="8881745" y="2305685"/>
            <a:ext cx="3339465" cy="1900555"/>
          </a:xfrm>
          <a:prstGeom prst="bentConnector4">
            <a:avLst>
              <a:gd name="adj1" fmla="val -95"/>
              <a:gd name="adj2" fmla="val 112529"/>
            </a:avLst>
          </a:prstGeom>
          <a:ln w="190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" name="文本框 208"/>
          <p:cNvSpPr txBox="1"/>
          <p:nvPr>
            <p:custDataLst>
              <p:tags r:id="rId164"/>
            </p:custDataLst>
          </p:nvPr>
        </p:nvSpPr>
        <p:spPr>
          <a:xfrm>
            <a:off x="8924290" y="4294505"/>
            <a:ext cx="1296670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单应用系统调用拓扑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sp>
        <p:nvSpPr>
          <p:cNvPr id="210" name="文本框 209"/>
          <p:cNvSpPr txBox="1"/>
          <p:nvPr>
            <p:custDataLst>
              <p:tags r:id="rId165"/>
            </p:custDataLst>
          </p:nvPr>
        </p:nvSpPr>
        <p:spPr>
          <a:xfrm>
            <a:off x="8966835" y="3394710"/>
            <a:ext cx="1190625" cy="213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单应用系统</a:t>
            </a:r>
            <a:r>
              <a:rPr lang="zh-CN" altLang="en-US" sz="800" dirty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</a:rPr>
              <a:t>业务</a:t>
            </a:r>
            <a:r>
              <a:rPr kumimoji="0" lang="zh-CN" alt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2040204020203" charset="-122"/>
                <a:ea typeface="微软雅黑" panose="020B0502040204020203" charset="-122"/>
                <a:cs typeface="+mn-cs"/>
              </a:rPr>
              <a:t>分析</a:t>
            </a:r>
            <a:endParaRPr kumimoji="0" lang="zh-CN" altLang="en-US" sz="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2040204020203" charset="-122"/>
              <a:ea typeface="微软雅黑" panose="020B0502040204020203" charset="-122"/>
              <a:cs typeface="+mn-cs"/>
            </a:endParaRPr>
          </a:p>
        </p:txBody>
      </p:sp>
      <p:sp>
        <p:nvSpPr>
          <p:cNvPr id="211" name="文本框 210"/>
          <p:cNvSpPr txBox="1"/>
          <p:nvPr>
            <p:custDataLst>
              <p:tags r:id="rId166"/>
            </p:custDataLst>
          </p:nvPr>
        </p:nvSpPr>
        <p:spPr>
          <a:xfrm>
            <a:off x="5835650" y="3874135"/>
            <a:ext cx="3083560" cy="1252855"/>
          </a:xfrm>
          <a:prstGeom prst="rect">
            <a:avLst/>
          </a:prstGeom>
          <a:noFill/>
          <a:ln w="6350">
            <a:solidFill>
              <a:schemeClr val="accent2"/>
            </a:solidFill>
            <a:prstDash val="dash"/>
          </a:ln>
        </p:spPr>
        <p:txBody>
          <a:bodyPr wrap="square" lIns="36195" rIns="36195" rtlCol="0">
            <a:noAutofit/>
          </a:bodyPr>
          <a:p>
            <a:pPr>
              <a:lnSpc>
                <a:spcPct val="120000"/>
              </a:lnSpc>
            </a:pPr>
            <a:r>
              <a:rPr kumimoji="1" lang="zh-CN" altLang="en-US" sz="1000" b="1" dirty="0">
                <a:solidFill>
                  <a:schemeClr val="accent1"/>
                </a:solidFill>
                <a:latin typeface="Microsoft YaHei" panose="020B0502040204020203" charset="-122"/>
                <a:ea typeface="Microsoft YaHei" panose="020B0502040204020203" charset="-122"/>
                <a:sym typeface="+mn-ea"/>
              </a:rPr>
              <a:t>两横一纵</a:t>
            </a: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是云智慧提出的端到端的故障排查最佳实践，帮助客户获得更高MTTR收益</a:t>
            </a:r>
            <a:endParaRPr kumimoji="1" lang="zh-CN" altLang="en-US" sz="9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kumimoji="1" lang="zh-CN" altLang="en-US" sz="900" b="1" dirty="0">
                <a:solidFill>
                  <a:schemeClr val="tx1"/>
                </a:solidFill>
                <a:latin typeface="Microsoft YaHei" panose="020B0502040204020203" charset="-122"/>
                <a:ea typeface="Microsoft YaHei" panose="020B0502040204020203" charset="-122"/>
                <a:sym typeface="+mn-ea"/>
              </a:rPr>
              <a:t>第一横</a:t>
            </a:r>
            <a:r>
              <a:rPr kumimoji="1" lang="en-US" altLang="zh-CN" sz="900" b="1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-</a:t>
            </a:r>
            <a:r>
              <a:rPr kumimoji="1" lang="zh-CN" altLang="en-US" sz="900" b="1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业务向横向拓扑 </a:t>
            </a: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：聚焦于快速定界，迅速明确该告警影响到的业务系统范围，</a:t>
            </a:r>
            <a:endParaRPr kumimoji="1" lang="zh-CN" altLang="en-US" sz="9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kumimoji="1" lang="zh-CN" altLang="en-US" sz="900" b="1" dirty="0">
                <a:solidFill>
                  <a:schemeClr val="tx1"/>
                </a:solidFill>
                <a:latin typeface="Microsoft YaHei" panose="020B0502040204020203" charset="-122"/>
                <a:ea typeface="Microsoft YaHei" panose="020B0502040204020203" charset="-122"/>
                <a:sym typeface="+mn-ea"/>
              </a:rPr>
              <a:t>第二横</a:t>
            </a:r>
            <a:r>
              <a:rPr kumimoji="1" lang="zh-CN" altLang="en-US" sz="900" b="1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-服务调用拓扑 ：</a:t>
            </a: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拓扑包含服务调用与交易调用拓扑。</a:t>
            </a:r>
            <a:endParaRPr kumimoji="1" lang="zh-CN" altLang="en-US" sz="9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  <a:p>
            <a:pPr>
              <a:lnSpc>
                <a:spcPct val="120000"/>
              </a:lnSpc>
            </a:pPr>
            <a:r>
              <a:rPr kumimoji="1" lang="zh-CN" altLang="en-US" sz="900" b="1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一纵-资源纵向拓扑 ：</a:t>
            </a:r>
            <a:r>
              <a:rPr kumimoji="1" lang="zh-CN" altLang="en-US" sz="900" dirty="0">
                <a:solidFill>
                  <a:schemeClr val="tx1"/>
                </a:solidFill>
                <a:ea typeface="Microsoft YaHei Semilight" panose="020B0502040204020203" charset="-122"/>
                <a:sym typeface="+mn-ea"/>
              </a:rPr>
              <a:t>展示资源的归属、部署关系以及影响关联，为故障排查提供线索，但因果关系的可靠性相对较弱</a:t>
            </a:r>
            <a:endParaRPr kumimoji="1" lang="zh-CN" altLang="en-US" sz="900" dirty="0">
              <a:solidFill>
                <a:schemeClr val="tx1"/>
              </a:solidFill>
              <a:ea typeface="Microsoft YaHei Semilight" panose="020B0502040204020203" charset="-122"/>
              <a:sym typeface="+mn-ea"/>
            </a:endParaRPr>
          </a:p>
        </p:txBody>
      </p:sp>
      <p:sp>
        <p:nvSpPr>
          <p:cNvPr id="212" name="矩形 211"/>
          <p:cNvSpPr/>
          <p:nvPr>
            <p:custDataLst>
              <p:tags r:id="rId167"/>
            </p:custDataLst>
          </p:nvPr>
        </p:nvSpPr>
        <p:spPr>
          <a:xfrm>
            <a:off x="5835650" y="1255381"/>
            <a:ext cx="36000" cy="2520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3" name="矩形 212"/>
          <p:cNvSpPr/>
          <p:nvPr>
            <p:custDataLst>
              <p:tags r:id="rId168"/>
            </p:custDataLst>
          </p:nvPr>
        </p:nvSpPr>
        <p:spPr>
          <a:xfrm>
            <a:off x="6965950" y="1265494"/>
            <a:ext cx="1008380" cy="252095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b="1" u="sng" dirty="0">
                <a:solidFill>
                  <a:schemeClr val="tx1"/>
                </a:solidFill>
                <a:effectLst/>
                <a:sym typeface="+mn-ea"/>
              </a:rPr>
              <a:t>故障排查</a:t>
            </a:r>
            <a:endParaRPr lang="zh-CN" altLang="en-US" sz="1200" b="1" u="sng" dirty="0">
              <a:solidFill>
                <a:schemeClr val="tx1"/>
              </a:solidFill>
              <a:effectLst/>
              <a:sym typeface="+mn-ea"/>
            </a:endParaRPr>
          </a:p>
        </p:txBody>
      </p:sp>
      <p:sp>
        <p:nvSpPr>
          <p:cNvPr id="214" name="矩形 213"/>
          <p:cNvSpPr/>
          <p:nvPr>
            <p:custDataLst>
              <p:tags r:id="rId169"/>
            </p:custDataLst>
          </p:nvPr>
        </p:nvSpPr>
        <p:spPr>
          <a:xfrm>
            <a:off x="5902960" y="1265494"/>
            <a:ext cx="1152000" cy="2520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bg1"/>
                </a:solidFill>
                <a:effectLst/>
                <a:sym typeface="+mn-ea"/>
              </a:rPr>
              <a:t>核心用户旅程</a:t>
            </a:r>
            <a:endParaRPr lang="zh-CN" altLang="en-US" sz="1200" dirty="0">
              <a:solidFill>
                <a:schemeClr val="bg1"/>
              </a:solidFill>
              <a:effectLst/>
              <a:sym typeface="+mn-ea"/>
            </a:endParaRPr>
          </a:p>
        </p:txBody>
      </p:sp>
      <p:sp>
        <p:nvSpPr>
          <p:cNvPr id="215" name="矩形 214"/>
          <p:cNvSpPr/>
          <p:nvPr>
            <p:custDataLst>
              <p:tags r:id="rId170"/>
            </p:custDataLst>
          </p:nvPr>
        </p:nvSpPr>
        <p:spPr>
          <a:xfrm>
            <a:off x="5835650" y="5206351"/>
            <a:ext cx="36000" cy="25200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6" name="矩形 215"/>
          <p:cNvSpPr/>
          <p:nvPr>
            <p:custDataLst>
              <p:tags r:id="rId171"/>
            </p:custDataLst>
          </p:nvPr>
        </p:nvSpPr>
        <p:spPr>
          <a:xfrm>
            <a:off x="6965950" y="5216464"/>
            <a:ext cx="1008380" cy="252095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b="1" u="sng" dirty="0">
                <a:solidFill>
                  <a:schemeClr val="tx1"/>
                </a:solidFill>
                <a:effectLst/>
                <a:sym typeface="+mn-ea"/>
              </a:rPr>
              <a:t>数据</a:t>
            </a:r>
            <a:r>
              <a:rPr lang="zh-CN" altLang="en-US" sz="1200" b="1" u="sng" dirty="0">
                <a:solidFill>
                  <a:schemeClr val="tx1"/>
                </a:solidFill>
                <a:effectLst/>
                <a:sym typeface="+mn-ea"/>
              </a:rPr>
              <a:t>治理</a:t>
            </a:r>
            <a:endParaRPr lang="zh-CN" altLang="en-US" sz="1200" b="1" u="sng" dirty="0">
              <a:solidFill>
                <a:schemeClr val="tx1"/>
              </a:solidFill>
              <a:effectLst/>
              <a:sym typeface="+mn-ea"/>
            </a:endParaRPr>
          </a:p>
        </p:txBody>
      </p:sp>
      <p:sp>
        <p:nvSpPr>
          <p:cNvPr id="217" name="矩形 216"/>
          <p:cNvSpPr/>
          <p:nvPr>
            <p:custDataLst>
              <p:tags r:id="rId172"/>
            </p:custDataLst>
          </p:nvPr>
        </p:nvSpPr>
        <p:spPr>
          <a:xfrm>
            <a:off x="5902960" y="5216464"/>
            <a:ext cx="1152000" cy="2520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zh-CN" altLang="en-US" sz="1200" dirty="0">
                <a:solidFill>
                  <a:schemeClr val="bg1"/>
                </a:solidFill>
                <a:effectLst/>
                <a:sym typeface="+mn-ea"/>
              </a:rPr>
              <a:t>核心用户旅程</a:t>
            </a:r>
            <a:endParaRPr lang="zh-CN" altLang="en-US" sz="1200" dirty="0">
              <a:solidFill>
                <a:schemeClr val="bg1"/>
              </a:solidFill>
              <a:effectLst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 flipH="1">
            <a:off x="220345" y="206375"/>
            <a:ext cx="36195" cy="502285"/>
          </a:xfrm>
          <a:prstGeom prst="rect">
            <a:avLst/>
          </a:prstGeom>
          <a:solidFill>
            <a:srgbClr val="624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173"/>
            </p:custDataLst>
          </p:nvPr>
        </p:nvSpPr>
        <p:spPr>
          <a:xfrm>
            <a:off x="220345" y="258128"/>
            <a:ext cx="11260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思源宋体 CN Heavy" panose="02020300000000000000" pitchFamily="18" charset="-122"/>
                <a:ea typeface="思源宋体 CN Heavy" panose="02020300000000000000" pitchFamily="18" charset="-122"/>
              </a:defRPr>
            </a:lvl1pPr>
          </a:lstStyle>
          <a:p>
            <a:r>
              <a:rPr lang="zh-CN" altLang="en-US" sz="2000" b="1">
                <a:solidFill>
                  <a:schemeClr val="accent4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全链路可观测</a:t>
            </a:r>
            <a:r>
              <a:rPr lang="zh-CN" altLang="en-US" sz="2000" b="1">
                <a:solidFill>
                  <a:schemeClr val="accent4">
                    <a:lumMod val="75000"/>
                  </a:schemeClr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平台</a:t>
            </a:r>
            <a:endParaRPr lang="zh-CN" altLang="en-US" sz="2000" b="1">
              <a:solidFill>
                <a:schemeClr val="accent4">
                  <a:lumMod val="75000"/>
                </a:schemeClr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5" name="矩形 54"/>
          <p:cNvSpPr/>
          <p:nvPr>
            <p:custDataLst>
              <p:tags r:id="rId1"/>
            </p:custDataLst>
          </p:nvPr>
        </p:nvSpPr>
        <p:spPr>
          <a:xfrm>
            <a:off x="0" y="3999865"/>
            <a:ext cx="12191365" cy="285813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22060" y="805815"/>
            <a:ext cx="5693410" cy="5930900"/>
          </a:xfrm>
          <a:prstGeom prst="rect">
            <a:avLst/>
          </a:pr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  <a:effectLst>
            <a:outerShdw blurRad="88900" dist="25400" dir="2700000" algn="tl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360045" tIns="935990" rIns="360045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 sz="2400" b="1">
              <a:solidFill>
                <a:srgbClr val="FFFFFF"/>
              </a:solidFill>
              <a:sym typeface="+mn-ea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220345" y="805815"/>
            <a:ext cx="5693410" cy="5930900"/>
          </a:xfrm>
          <a:prstGeom prst="rect">
            <a:avLst/>
          </a:pr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/>
          </a:ln>
          <a:effectLst>
            <a:outerShdw blurRad="88900" dist="25400" dir="2700000" algn="tl" rotWithShape="0">
              <a:schemeClr val="accent1">
                <a:lumMod val="75000"/>
                <a:alpha val="40000"/>
              </a:schemeClr>
            </a:outerShdw>
          </a:effectLst>
        </p:spPr>
        <p:txBody>
          <a:bodyPr rot="0" spcFirstLastPara="0" vertOverflow="overflow" horzOverflow="overflow" vert="horz" wrap="square" lIns="360045" tIns="935990" rIns="360045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20000"/>
              </a:lnSpc>
              <a:buClrTx/>
              <a:buSzTx/>
              <a:buFontTx/>
            </a:pPr>
            <a:endParaRPr lang="zh-CN" altLang="en-US" sz="2400" b="1">
              <a:solidFill>
                <a:srgbClr val="FFFFFF"/>
              </a:solidFill>
              <a:sym typeface="+mn-ea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20345" y="206375"/>
            <a:ext cx="11260455" cy="502285"/>
            <a:chOff x="347" y="325"/>
            <a:chExt cx="17733" cy="791"/>
          </a:xfrm>
        </p:grpSpPr>
        <p:sp>
          <p:nvSpPr>
            <p:cNvPr id="201" name="矩形 200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>
              <p:custDataLst>
                <p:tags r:id="rId2"/>
              </p:custDataLst>
            </p:nvPr>
          </p:nvSpPr>
          <p:spPr>
            <a:xfrm>
              <a:off x="347" y="407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en-US" altLang="zh-CN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AI-MaaS：AI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聚合平台</a:t>
              </a:r>
              <a:endParaRPr lang="zh-CN" altLang="en-US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</p:txBody>
        </p:sp>
      </p:grpSp>
      <p:sp>
        <p:nvSpPr>
          <p:cNvPr id="4" name="AutoShape 2"/>
          <p:cNvSpPr/>
          <p:nvPr/>
        </p:nvSpPr>
        <p:spPr>
          <a:xfrm>
            <a:off x="608330" y="1298575"/>
            <a:ext cx="2552065" cy="74422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AC"/>
              </a:buClr>
              <a:buNone/>
              <a:defRPr/>
            </a:pPr>
            <a:r>
              <a:rPr lang="en-US" sz="1400" b="0" i="0" u="none" strike="noStrike" kern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Seedance 1.0 Pro</a:t>
            </a:r>
            <a:endParaRPr lang="en-US" sz="1400" kern="0">
              <a:solidFill>
                <a:schemeClr val="accent1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AC"/>
              </a:buClr>
              <a:buNone/>
            </a:pPr>
            <a:r>
              <a:rPr lang="en-US" sz="1400" b="0" i="0" u="none" strike="noStrike" kern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Seedance 1.0 Pro-fast</a:t>
            </a:r>
            <a:endParaRPr lang="en-US" sz="1400" b="0" i="0" u="none" strike="noStrike" kern="0">
              <a:solidFill>
                <a:schemeClr val="accent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AC"/>
              </a:buClr>
              <a:buNone/>
            </a:pPr>
            <a:r>
              <a:rPr lang="en-US" sz="1400" b="0" i="0" u="none" strike="noStrike" kern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Seedream 4.5 5.0</a:t>
            </a:r>
            <a:endParaRPr lang="en-US" sz="1400" b="0" i="0" u="none" strike="noStrike" kern="0">
              <a:solidFill>
                <a:schemeClr val="accent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08330" y="876300"/>
            <a:ext cx="2115185" cy="465455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6" name="AutoShape 5"/>
          <p:cNvSpPr/>
          <p:nvPr/>
        </p:nvSpPr>
        <p:spPr>
          <a:xfrm>
            <a:off x="608330" y="2746375"/>
            <a:ext cx="3517265" cy="38989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kern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更多模型...</a:t>
            </a:r>
            <a:endParaRPr lang="en-US" sz="1600" b="0" i="0" u="none" strike="noStrike" kern="0">
              <a:solidFill>
                <a:schemeClr val="accent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01675" y="2104390"/>
            <a:ext cx="426720" cy="42672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9" name="AutoShape 9"/>
          <p:cNvSpPr/>
          <p:nvPr/>
        </p:nvSpPr>
        <p:spPr>
          <a:xfrm>
            <a:off x="1160145" y="2085023"/>
            <a:ext cx="1438910" cy="465455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Kling AI</a:t>
            </a:r>
            <a:endParaRPr lang="en-US" sz="2000" b="1" i="0" u="none" strike="noStrike" kern="0">
              <a:solidFill>
                <a:srgbClr val="000000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630805" y="2042795"/>
            <a:ext cx="1547495" cy="549910"/>
          </a:xfrm>
          <a:prstGeom prst="rect">
            <a:avLst/>
          </a:prstGeom>
          <a:ln w="12700">
            <a:noFill/>
            <a:prstDash val="solid"/>
          </a:ln>
        </p:spPr>
      </p:pic>
      <p:grpSp>
        <p:nvGrpSpPr>
          <p:cNvPr id="24" name="组合 23"/>
          <p:cNvGrpSpPr/>
          <p:nvPr/>
        </p:nvGrpSpPr>
        <p:grpSpPr>
          <a:xfrm>
            <a:off x="4493260" y="2091055"/>
            <a:ext cx="1623695" cy="497840"/>
            <a:chOff x="1084" y="5656"/>
            <a:chExt cx="2557" cy="784"/>
          </a:xfrm>
        </p:grpSpPr>
        <p:pic>
          <p:nvPicPr>
            <p:cNvPr id="11" name="图片 10"/>
            <p:cNvPicPr/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84" y="5656"/>
              <a:ext cx="720" cy="785"/>
            </a:xfrm>
            <a:prstGeom prst="rect">
              <a:avLst/>
            </a:prstGeom>
          </p:spPr>
        </p:pic>
        <p:sp>
          <p:nvSpPr>
            <p:cNvPr id="12" name="AutoShape 9"/>
            <p:cNvSpPr/>
            <p:nvPr/>
          </p:nvSpPr>
          <p:spPr>
            <a:xfrm>
              <a:off x="1827" y="5682"/>
              <a:ext cx="1815" cy="733"/>
            </a:xfrm>
            <a:prstGeom prst="rect">
              <a:avLst/>
            </a:prstGeom>
            <a:noFill/>
            <a:ln w="12700">
              <a:noFill/>
              <a:prstDash val="solid"/>
            </a:ln>
          </p:spPr>
          <p:txBody>
            <a:bodyPr wrap="square" lIns="91440" tIns="45720" rIns="91440" bIns="45720" rtlCol="0" anchor="ctr" anchorCtr="0">
              <a:noAutofit/>
            </a:bodyPr>
            <a:p>
              <a:pPr indent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kern="0">
                  <a:solidFill>
                    <a:srgbClr val="000000"/>
                  </a:solidFill>
                  <a:latin typeface="黑体" panose="02010600040101010101" charset="-122"/>
                  <a:ea typeface="黑体" panose="02010600040101010101" charset="-122"/>
                  <a:cs typeface="Arial" panose="020B0604020202090204"/>
                  <a:sym typeface="Arial" panose="020B0604020202090204"/>
                </a:rPr>
                <a:t>Wan</a:t>
              </a:r>
              <a:endParaRPr lang="en-US" altLang="en-US" sz="2000" kern="0">
                <a:solidFill>
                  <a:srgbClr val="000000"/>
                </a:solidFill>
                <a:latin typeface="黑体" panose="02010600040101010101" charset="-122"/>
                <a:ea typeface="黑体" panose="02010600040101010101" charset="-122"/>
                <a:cs typeface="Arial" panose="020B0604020202090204"/>
                <a:sym typeface="Arial" panose="020B0604020202090204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330" y="3239135"/>
            <a:ext cx="4341495" cy="3496945"/>
          </a:xfrm>
          <a:prstGeom prst="rect">
            <a:avLst/>
          </a:prstGeom>
        </p:spPr>
      </p:pic>
      <p:pic>
        <p:nvPicPr>
          <p:cNvPr id="7" name="Picture 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6663690" y="878205"/>
            <a:ext cx="2286635" cy="514985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14" name="AutoShape 4"/>
          <p:cNvSpPr/>
          <p:nvPr/>
        </p:nvSpPr>
        <p:spPr>
          <a:xfrm>
            <a:off x="6691630" y="1336675"/>
            <a:ext cx="2642870" cy="30480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AC"/>
              </a:buClr>
              <a:buNone/>
              <a:defRPr/>
            </a:pPr>
            <a:r>
              <a:rPr lang="en-US" b="0" i="0" u="none" strike="noStrike" kern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·</a:t>
            </a:r>
            <a:r>
              <a:rPr lang="en-US" sz="1400" b="0" i="0" u="none" strike="noStrike" kern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 Gemini</a:t>
            </a:r>
            <a:endParaRPr lang="en-US" sz="1800" b="0" i="0" u="none" strike="noStrike" kern="0">
              <a:solidFill>
                <a:srgbClr val="000000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sp>
        <p:nvSpPr>
          <p:cNvPr id="15" name="AutoShape 5"/>
          <p:cNvSpPr/>
          <p:nvPr/>
        </p:nvSpPr>
        <p:spPr>
          <a:xfrm>
            <a:off x="6602095" y="2746375"/>
            <a:ext cx="3517265" cy="38989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Tx/>
              <a:buSzTx/>
              <a:buFontTx/>
              <a:defRPr/>
            </a:pPr>
            <a:r>
              <a:rPr lang="en-US" sz="1600" kern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更多模型...</a:t>
            </a:r>
            <a:endParaRPr lang="en-US" sz="1600" kern="0">
              <a:solidFill>
                <a:schemeClr val="accent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pic>
        <p:nvPicPr>
          <p:cNvPr id="17" name="Picture 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6602095" y="1833245"/>
            <a:ext cx="499745" cy="47879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18" name="AutoShape 8"/>
          <p:cNvSpPr/>
          <p:nvPr/>
        </p:nvSpPr>
        <p:spPr>
          <a:xfrm>
            <a:off x="7033895" y="1833245"/>
            <a:ext cx="1677035" cy="47117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ctr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OpenAI</a:t>
            </a:r>
            <a:endParaRPr lang="en-US" sz="1800" b="1" i="0" u="none" strike="noStrike" kern="0">
              <a:solidFill>
                <a:srgbClr val="000000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sp>
        <p:nvSpPr>
          <p:cNvPr id="19" name="AutoShape 9"/>
          <p:cNvSpPr/>
          <p:nvPr/>
        </p:nvSpPr>
        <p:spPr>
          <a:xfrm>
            <a:off x="6602095" y="2290445"/>
            <a:ext cx="1376045" cy="36322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B4AC"/>
              </a:buClr>
              <a:buNone/>
              <a:defRPr/>
            </a:pPr>
            <a:r>
              <a:rPr lang="en-US" sz="1600" kern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·</a:t>
            </a:r>
            <a:r>
              <a:rPr lang="en-US" sz="1400" b="0" i="0" u="none" strike="noStrike" kern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ChatGPT</a:t>
            </a:r>
            <a:endParaRPr lang="en-US" sz="1100" kern="0">
              <a:solidFill>
                <a:srgbClr val="000000"/>
              </a:solidFill>
              <a:latin typeface="Arial" panose="020B0604020202090204"/>
              <a:ea typeface="Arial" panose="020B0604020202090204"/>
              <a:cs typeface="Arial" panose="020B0604020202090204"/>
              <a:sym typeface="Arial" panose="020B0604020202090204"/>
            </a:endParaRPr>
          </a:p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kern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 </a:t>
            </a:r>
            <a:endParaRPr lang="en-US" sz="1800" b="0" i="0" u="none" strike="noStrike" kern="0">
              <a:solidFill>
                <a:srgbClr val="000000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pic>
        <p:nvPicPr>
          <p:cNvPr id="20" name="Picture 10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8710930" y="1842770"/>
            <a:ext cx="430530" cy="43815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21" name="AutoShape 11"/>
          <p:cNvSpPr/>
          <p:nvPr/>
        </p:nvSpPr>
        <p:spPr>
          <a:xfrm>
            <a:off x="9230995" y="1842770"/>
            <a:ext cx="1677035" cy="47117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ctr">
            <a:noAutofit/>
          </a:bodyPr>
          <a:lstStyle/>
          <a:p>
            <a:pPr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000000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Anthropic</a:t>
            </a:r>
            <a:endParaRPr lang="en-US" sz="1800" b="1" i="0" u="none" strike="noStrike" kern="0">
              <a:solidFill>
                <a:srgbClr val="000000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sp>
        <p:nvSpPr>
          <p:cNvPr id="22" name="AutoShape 12"/>
          <p:cNvSpPr/>
          <p:nvPr/>
        </p:nvSpPr>
        <p:spPr>
          <a:xfrm>
            <a:off x="8710930" y="2273935"/>
            <a:ext cx="1824355" cy="438150"/>
          </a:xfrm>
          <a:prstGeom prst="rect">
            <a:avLst/>
          </a:prstGeom>
          <a:noFill/>
          <a:ln w="12700">
            <a:noFill/>
            <a:prstDash val="solid"/>
          </a:ln>
        </p:spPr>
        <p:txBody>
          <a:bodyPr wrap="square" lIns="91440" tIns="45720" rIns="91440" bIns="45720" rtlCol="0" anchor="t">
            <a:noAutofit/>
          </a:bodyPr>
          <a:lstStyle/>
          <a:p>
            <a:pPr lvl="0" algn="l">
              <a:spcBef>
                <a:spcPts val="0"/>
              </a:spcBef>
              <a:spcAft>
                <a:spcPts val="0"/>
              </a:spcAft>
              <a:buClr>
                <a:srgbClr val="00B4AC"/>
              </a:buClr>
              <a:buSzTx/>
              <a:buFontTx/>
              <a:defRPr/>
            </a:pPr>
            <a:r>
              <a:rPr lang="en-US" sz="1600" kern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· </a:t>
            </a:r>
            <a:r>
              <a:rPr lang="en-US" sz="1400" kern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Claude</a:t>
            </a:r>
            <a:endParaRPr lang="en-US" sz="1400" kern="0">
              <a:solidFill>
                <a:schemeClr val="accent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pic>
        <p:nvPicPr>
          <p:cNvPr id="23" name="Picture 1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6597015" y="3241675"/>
            <a:ext cx="5064125" cy="3479800"/>
          </a:xfrm>
          <a:prstGeom prst="rect">
            <a:avLst/>
          </a:prstGeom>
          <a:ln w="12700">
            <a:noFill/>
            <a:prstDash val="solid"/>
          </a:ln>
        </p:spPr>
      </p:pic>
      <p:sp>
        <p:nvSpPr>
          <p:cNvPr id="71" name="矩形: 圆角 28"/>
          <p:cNvSpPr/>
          <p:nvPr>
            <p:custDataLst>
              <p:tags r:id="rId13"/>
            </p:custDataLst>
          </p:nvPr>
        </p:nvSpPr>
        <p:spPr>
          <a:xfrm>
            <a:off x="3780790" y="657225"/>
            <a:ext cx="1824990" cy="363220"/>
          </a:xfrm>
          <a:prstGeom prst="roundRect">
            <a:avLst/>
          </a:prstGeom>
          <a:gradFill>
            <a:gsLst>
              <a:gs pos="1000">
                <a:schemeClr val="accent1"/>
              </a:gs>
              <a:gs pos="86000">
                <a:schemeClr val="accent4"/>
              </a:gs>
            </a:gsLst>
            <a:lin ang="112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45720" r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1600" b="1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视觉、创意类</a:t>
            </a:r>
            <a:endParaRPr lang="en-US" altLang="zh-CN" sz="1600" b="1">
              <a:solidFill>
                <a:schemeClr val="bg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  <p:sp>
        <p:nvSpPr>
          <p:cNvPr id="31" name="矩形: 圆角 28"/>
          <p:cNvSpPr/>
          <p:nvPr>
            <p:custDataLst>
              <p:tags r:id="rId14"/>
            </p:custDataLst>
          </p:nvPr>
        </p:nvSpPr>
        <p:spPr>
          <a:xfrm>
            <a:off x="10008235" y="602615"/>
            <a:ext cx="1824990" cy="363220"/>
          </a:xfrm>
          <a:prstGeom prst="roundRect">
            <a:avLst/>
          </a:prstGeom>
          <a:gradFill>
            <a:gsLst>
              <a:gs pos="1000">
                <a:schemeClr val="accent1"/>
              </a:gs>
              <a:gs pos="86000">
                <a:schemeClr val="accent4"/>
              </a:gs>
            </a:gsLst>
            <a:lin ang="1122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0" tIns="45720" rIns="0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r>
              <a:rPr lang="en-US" sz="1600" b="1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rPr>
              <a:t>文本类</a:t>
            </a:r>
            <a:endParaRPr lang="en-US" sz="1600" b="1">
              <a:solidFill>
                <a:schemeClr val="bg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微软雅黑" panose="020B0502040204020203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4" name="矩形 113"/>
          <p:cNvSpPr/>
          <p:nvPr>
            <p:custDataLst>
              <p:tags r:id="rId1"/>
            </p:custDataLst>
          </p:nvPr>
        </p:nvSpPr>
        <p:spPr>
          <a:xfrm>
            <a:off x="0" y="5539740"/>
            <a:ext cx="12192000" cy="131826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55993" y="1068705"/>
            <a:ext cx="10280015" cy="12992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>
              <a:lnSpc>
                <a:spcPct val="150000"/>
              </a:lnSpc>
            </a:pPr>
            <a:r>
              <a:rPr lang="zh-CN" altLang="en-US" sz="140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基于云智慧</a:t>
            </a:r>
            <a:r>
              <a:rPr lang="en-US" altLang="zh-CN" sz="140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MaaS</a:t>
            </a:r>
            <a:r>
              <a:rPr lang="zh-CN" altLang="en-US" sz="140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（</a:t>
            </a:r>
            <a:r>
              <a:rPr lang="en-US" altLang="zh-CN" sz="1400" dirty="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Model as a Service</a:t>
            </a:r>
            <a:r>
              <a:rPr lang="zh-CN" altLang="en-US" sz="1400" dirty="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，模型即服务）</a:t>
            </a:r>
            <a:r>
              <a:rPr lang="zh-CN" altLang="en-US" sz="140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平台的大模型加速短剧平台的制作流程，降低传统短剧平台的制作成本高的问题，支持从剧本生成、角色设计、分镜制作到成片导出的</a:t>
            </a:r>
            <a:r>
              <a:rPr lang="en-US" sz="1400" dirty="0">
                <a:solidFill>
                  <a:schemeClr val="tx1">
                    <a:alpha val="80000"/>
                  </a:schemeClr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自动化</a:t>
            </a:r>
            <a:r>
              <a:rPr lang="zh-CN" altLang="en-US" sz="140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或半自动化流程，目标是实现</a:t>
            </a:r>
            <a:r>
              <a:rPr lang="en-US" altLang="zh-CN" sz="140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 “</a:t>
            </a:r>
            <a:r>
              <a:rPr lang="zh-CN" altLang="en-US" sz="140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一人即剧组</a:t>
            </a:r>
            <a:r>
              <a:rPr lang="en-US" altLang="zh-CN" sz="140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”</a:t>
            </a:r>
            <a:r>
              <a:rPr lang="zh-CN" altLang="en-US" sz="1400"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，解决传统短剧制作中流程割裂、成本高、周期长的问题。</a:t>
            </a:r>
            <a:endParaRPr lang="zh-CN" altLang="en-US" sz="1400"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06718" y="2411095"/>
            <a:ext cx="11378565" cy="2757170"/>
            <a:chOff x="477" y="3797"/>
            <a:chExt cx="17919" cy="4342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210" y="3797"/>
              <a:ext cx="9186" cy="4339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7" y="3797"/>
              <a:ext cx="8733" cy="4343"/>
            </a:xfrm>
            <a:prstGeom prst="rect">
              <a:avLst/>
            </a:prstGeom>
          </p:spPr>
        </p:pic>
      </p:grpSp>
      <p:sp>
        <p:nvSpPr>
          <p:cNvPr id="2" name="文本框 1"/>
          <p:cNvSpPr txBox="1"/>
          <p:nvPr/>
        </p:nvSpPr>
        <p:spPr>
          <a:xfrm>
            <a:off x="1691958" y="5540375"/>
            <a:ext cx="88080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80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全面支持</a:t>
            </a:r>
            <a:r>
              <a:rPr lang="en-US" altLang="zh-CN" sz="180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 </a:t>
            </a:r>
            <a:r>
              <a:rPr lang="en-US" altLang="zh-CN" sz="2800" b="1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Seedance 2.0 </a:t>
            </a:r>
            <a:r>
              <a:rPr lang="zh-CN" altLang="en-US" sz="180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系列模型以及主流的</a:t>
            </a:r>
            <a:r>
              <a:rPr lang="en-US" altLang="zh-CN" sz="180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Wan</a:t>
            </a:r>
            <a:r>
              <a:rPr lang="zh-CN" altLang="en-US" sz="180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、</a:t>
            </a:r>
            <a:r>
              <a:rPr lang="en-US" altLang="zh-CN" sz="180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Veo</a:t>
            </a:r>
            <a:r>
              <a:rPr lang="zh-CN" altLang="en-US" sz="180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</a:rPr>
              <a:t>等模型</a:t>
            </a:r>
            <a:endParaRPr lang="zh-CN" altLang="en-US" sz="1800">
              <a:solidFill>
                <a:schemeClr val="accent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20345" y="206375"/>
            <a:ext cx="11260455" cy="502285"/>
            <a:chOff x="347" y="325"/>
            <a:chExt cx="17733" cy="791"/>
          </a:xfrm>
        </p:grpSpPr>
        <p:sp>
          <p:nvSpPr>
            <p:cNvPr id="201" name="矩形 200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>
              <p:custDataLst>
                <p:tags r:id="rId4"/>
              </p:custDataLst>
            </p:nvPr>
          </p:nvSpPr>
          <p:spPr>
            <a:xfrm>
              <a:off x="347" y="407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zh-CN" altLang="en-US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微软雅黑" panose="020B0502040204020203" charset="-122"/>
                </a:rPr>
                <a:t>AI视频创作平台</a:t>
              </a:r>
              <a:r>
                <a:rPr lang="en-US" altLang="zh-CN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微软雅黑" panose="020B0502040204020203" charset="-122"/>
                </a:rPr>
                <a:t>Qreel</a:t>
              </a:r>
              <a:endParaRPr lang="en-US" altLang="zh-CN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  <a:sym typeface="微软雅黑" panose="020B0502040204020203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4" name="矩形 113"/>
          <p:cNvSpPr/>
          <p:nvPr>
            <p:custDataLst>
              <p:tags r:id="rId1"/>
            </p:custDataLst>
          </p:nvPr>
        </p:nvSpPr>
        <p:spPr>
          <a:xfrm>
            <a:off x="0" y="5539740"/>
            <a:ext cx="12192000" cy="131826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pic>
        <p:nvPicPr>
          <p:cNvPr id="23" name="图片 22" descr="20260402-2004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03425" y="157480"/>
            <a:ext cx="9887585" cy="6700520"/>
          </a:xfrm>
          <a:prstGeom prst="rect">
            <a:avLst/>
          </a:prstGeom>
        </p:spPr>
      </p:pic>
      <p:sp>
        <p:nvSpPr>
          <p:cNvPr id="39" name="圆角矩形 38"/>
          <p:cNvSpPr/>
          <p:nvPr>
            <p:custDataLst>
              <p:tags r:id="rId3"/>
            </p:custDataLst>
          </p:nvPr>
        </p:nvSpPr>
        <p:spPr>
          <a:xfrm>
            <a:off x="5216525" y="855980"/>
            <a:ext cx="5701030" cy="1403350"/>
          </a:xfrm>
          <a:prstGeom prst="roundRect">
            <a:avLst>
              <a:gd name="adj" fmla="val 10097"/>
            </a:avLst>
          </a:prstGeom>
          <a:solidFill>
            <a:schemeClr val="bg1"/>
          </a:solidFill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marL="0" lvl="1" indent="0" fontAlgn="auto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Font typeface="Arial" panose="020B0604020202090204" pitchFamily="34" charset="0"/>
              <a:buNone/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多模态大脑</a:t>
            </a:r>
            <a:endParaRPr lang="zh-CN" altLang="en-US" b="1" dirty="0">
              <a:solidFill>
                <a:schemeClr val="accent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+mn-ea"/>
            </a:endParaRPr>
          </a:p>
          <a:p>
            <a:pPr marL="285750" indent="-285750" algn="l">
              <a:lnSpc>
                <a:spcPct val="130000"/>
              </a:lnSpc>
              <a:buFont typeface="Arial" panose="020B060402020209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自研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 3</a:t>
            </a: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 大类 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21 </a:t>
            </a: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项算法，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110+</a:t>
            </a: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 核心场景巡检项</a:t>
            </a:r>
            <a:endParaRPr lang="en-US" sz="14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  <a:p>
            <a:pPr marL="285750" indent="-285750" algn="l">
              <a:lnSpc>
                <a:spcPct val="130000"/>
              </a:lnSpc>
              <a:buFont typeface="Arial" panose="020B0604020202090204" pitchFamily="34" charset="0"/>
              <a:buChar char="•"/>
            </a:pPr>
            <a:r>
              <a:rPr lang="zh-CN" alt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场景</a:t>
            </a:r>
            <a:r>
              <a:rPr lang="zh-CN" alt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算法</a:t>
            </a:r>
            <a:r>
              <a:rPr lang="en-US" altLang="zh-CN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 + VLM</a:t>
            </a:r>
            <a:r>
              <a:rPr lang="zh-CN" alt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增强</a:t>
            </a:r>
            <a:endParaRPr lang="zh-CN" altLang="en-US" sz="14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  <a:p>
            <a:pPr marL="285750" indent="-285750" algn="l">
              <a:lnSpc>
                <a:spcPct val="130000"/>
              </a:lnSpc>
              <a:buFont typeface="Arial" panose="020B0604020202090204" pitchFamily="34" charset="0"/>
              <a:buChar char="•"/>
            </a:pPr>
            <a:r>
              <a:rPr lang="zh-CN" alt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端侧本地</a:t>
            </a:r>
            <a:r>
              <a:rPr lang="zh-CN" alt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运算</a:t>
            </a:r>
            <a:r>
              <a:rPr lang="en-US" altLang="zh-CN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 + Cloud </a:t>
            </a:r>
            <a:r>
              <a:rPr lang="zh-CN" alt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端</a:t>
            </a:r>
            <a:r>
              <a:rPr lang="zh-CN" alt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增强运算</a:t>
            </a:r>
            <a:endParaRPr lang="zh-CN" altLang="en-US" sz="1400" dirty="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</p:txBody>
      </p:sp>
      <p:sp>
        <p:nvSpPr>
          <p:cNvPr id="20" name="圆角矩形 19"/>
          <p:cNvSpPr/>
          <p:nvPr>
            <p:custDataLst>
              <p:tags r:id="rId4"/>
            </p:custDataLst>
          </p:nvPr>
        </p:nvSpPr>
        <p:spPr>
          <a:xfrm>
            <a:off x="5216525" y="2430780"/>
            <a:ext cx="5701030" cy="1118870"/>
          </a:xfrm>
          <a:prstGeom prst="roundRect">
            <a:avLst>
              <a:gd name="adj" fmla="val 10097"/>
            </a:avLst>
          </a:prstGeom>
          <a:solidFill>
            <a:schemeClr val="bg1"/>
          </a:solidFill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marL="0" lvl="1" algn="l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</a:pPr>
            <a:r>
              <a:rPr lang="zh-CN" altLang="en-US" b="1" dirty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自主</a:t>
            </a:r>
            <a:r>
              <a:rPr lang="zh-CN" altLang="en-US" b="1" dirty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作业</a:t>
            </a:r>
            <a:endParaRPr lang="zh-CN" altLang="en-US" b="1" dirty="0">
              <a:solidFill>
                <a:schemeClr val="accent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+mn-ea"/>
            </a:endParaRPr>
          </a:p>
          <a:p>
            <a:pPr marL="285750" lvl="0" indent="-285750" algn="l">
              <a:lnSpc>
                <a:spcPct val="130000"/>
              </a:lnSpc>
              <a:buClrTx/>
              <a:buSzTx/>
              <a:buFont typeface="Arial" panose="020B060402020209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SLAM + ApirlTag</a:t>
            </a: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 </a:t>
            </a: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自主导航</a:t>
            </a: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作业</a:t>
            </a:r>
            <a:endParaRPr lang="en-US" sz="14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  <a:p>
            <a:pPr marL="285750" lvl="0" indent="-285750" algn="l">
              <a:lnSpc>
                <a:spcPct val="130000"/>
              </a:lnSpc>
              <a:buClrTx/>
              <a:buSzTx/>
              <a:buFont typeface="Arial" panose="020B060402020209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动态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路线规划、紧急刹停、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3D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动态避障</a:t>
            </a:r>
            <a:endParaRPr lang="en-US" sz="1400" b="1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</p:txBody>
      </p:sp>
      <p:sp>
        <p:nvSpPr>
          <p:cNvPr id="21" name="圆角矩形 20"/>
          <p:cNvSpPr/>
          <p:nvPr>
            <p:custDataLst>
              <p:tags r:id="rId5"/>
            </p:custDataLst>
          </p:nvPr>
        </p:nvSpPr>
        <p:spPr>
          <a:xfrm>
            <a:off x="5216525" y="3721100"/>
            <a:ext cx="5701030" cy="1118870"/>
          </a:xfrm>
          <a:prstGeom prst="roundRect">
            <a:avLst>
              <a:gd name="adj" fmla="val 10097"/>
            </a:avLst>
          </a:prstGeom>
          <a:solidFill>
            <a:schemeClr val="bg1"/>
          </a:solidFill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marL="0" lvl="1" algn="l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</a:pPr>
            <a:r>
              <a:rPr lang="zh-CN" altLang="en-US" b="1" dirty="0">
                <a:solidFill>
                  <a:schemeClr val="accent1"/>
                </a:solidFill>
                <a:latin typeface="Microsoft YaHei" panose="020B0502040204020203" charset="-122"/>
                <a:ea typeface="Microsoft YaHei" panose="020B0502040204020203" charset="-122"/>
                <a:cs typeface="Microsoft YaHei Regular" panose="020B0502040204020203" charset="-122"/>
                <a:sym typeface="+mn-ea"/>
              </a:rPr>
              <a:t>全域通过</a:t>
            </a:r>
            <a:endParaRPr lang="zh-CN" altLang="en-US" b="1" dirty="0">
              <a:solidFill>
                <a:schemeClr val="accent1"/>
              </a:solidFill>
              <a:latin typeface="Microsoft YaHei" panose="020B0502040204020203" charset="-122"/>
              <a:ea typeface="Microsoft YaHei" panose="020B0502040204020203" charset="-122"/>
              <a:cs typeface="Microsoft YaHei Regular" panose="020B0502040204020203" charset="-122"/>
              <a:sym typeface="+mn-ea"/>
            </a:endParaRPr>
          </a:p>
          <a:p>
            <a:pPr marL="285750" lvl="0" indent="-285750" algn="l">
              <a:lnSpc>
                <a:spcPct val="130000"/>
              </a:lnSpc>
              <a:buClrTx/>
              <a:buSzTx/>
              <a:buFont typeface="Arial" panose="020B060402020209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狭窄通道作业：最小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1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米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宽</a:t>
            </a:r>
            <a:endParaRPr lang="en-US" sz="14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  <a:p>
            <a:pPr marL="285750" lvl="0" indent="-285750" algn="l">
              <a:lnSpc>
                <a:spcPct val="130000"/>
              </a:lnSpc>
              <a:buClrTx/>
              <a:buSzTx/>
              <a:buFont typeface="Arial" panose="020B060402020209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全地形覆盖：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20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°斜坡、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20cm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楼梯、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25cm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障碍</a:t>
            </a: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等</a:t>
            </a:r>
            <a:endParaRPr lang="en-US" sz="14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</p:txBody>
      </p:sp>
      <p:sp>
        <p:nvSpPr>
          <p:cNvPr id="22" name="圆角矩形 21"/>
          <p:cNvSpPr/>
          <p:nvPr>
            <p:custDataLst>
              <p:tags r:id="rId6"/>
            </p:custDataLst>
          </p:nvPr>
        </p:nvSpPr>
        <p:spPr>
          <a:xfrm>
            <a:off x="5216525" y="5011420"/>
            <a:ext cx="5701030" cy="1118870"/>
          </a:xfrm>
          <a:prstGeom prst="roundRect">
            <a:avLst>
              <a:gd name="adj" fmla="val 10097"/>
            </a:avLst>
          </a:prstGeom>
          <a:solidFill>
            <a:schemeClr val="bg1"/>
          </a:solidFill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marL="0" lvl="1" algn="l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</a:pPr>
            <a:r>
              <a:rPr lang="zh-CN" altLang="en-US" b="1" dirty="0">
                <a:solidFill>
                  <a:schemeClr val="accent1"/>
                </a:solidFill>
                <a:latin typeface="Microsoft YaHei" panose="020B0502040204020203" charset="-122"/>
                <a:ea typeface="Microsoft YaHei" panose="020B0502040204020203" charset="-122"/>
                <a:cs typeface="微软雅黑" panose="020B0502040204020203" charset="-122"/>
                <a:sym typeface="+mn-ea"/>
              </a:rPr>
              <a:t>端云协同</a:t>
            </a:r>
            <a:endParaRPr lang="zh-CN" altLang="en-US" b="1" dirty="0">
              <a:solidFill>
                <a:schemeClr val="accent1"/>
              </a:solidFill>
              <a:latin typeface="Microsoft YaHei" panose="020B0502040204020203" charset="-122"/>
              <a:ea typeface="Microsoft YaHei" panose="020B0502040204020203" charset="-122"/>
              <a:cs typeface="微软雅黑" panose="020B0502040204020203" charset="-122"/>
              <a:sym typeface="+mn-ea"/>
            </a:endParaRPr>
          </a:p>
          <a:p>
            <a:pPr marL="285750" lvl="0" indent="-285750" algn="l">
              <a:lnSpc>
                <a:spcPct val="130000"/>
              </a:lnSpc>
              <a:buClrTx/>
              <a:buSzTx/>
              <a:buFont typeface="Arial" panose="020B060402020209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PingFang SC" panose="020B0400000000000000" charset="-122"/>
                <a:sym typeface="+mn-ea"/>
              </a:rPr>
              <a:t>端侧</a:t>
            </a: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PingFang SC" panose="020B0400000000000000" charset="-122"/>
                <a:sym typeface="+mn-ea"/>
              </a:rPr>
              <a:t>毫秒级</a:t>
            </a: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PingFang SC" panose="020B0400000000000000" charset="-122"/>
                <a:sym typeface="+mn-ea"/>
              </a:rPr>
              <a:t>感知与响应</a:t>
            </a:r>
            <a:endParaRPr lang="en-US" sz="14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PingFang SC" panose="020B0400000000000000" charset="-122"/>
              <a:sym typeface="+mn-ea"/>
            </a:endParaRPr>
          </a:p>
          <a:p>
            <a:pPr marL="285750" lvl="0" indent="-285750" algn="l">
              <a:lnSpc>
                <a:spcPct val="130000"/>
              </a:lnSpc>
              <a:buClrTx/>
              <a:buSzTx/>
              <a:buFont typeface="Arial" panose="020B0604020202090204" pitchFamily="34" charset="0"/>
              <a:buChar char="•"/>
            </a:pPr>
            <a:r>
              <a:rPr lang="en-US" sz="14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PingFang SC" panose="020B0400000000000000" charset="-122"/>
                <a:sym typeface="+mn-ea"/>
              </a:rPr>
              <a:t>离线巡检、在线巡检、下线优先混合</a:t>
            </a:r>
            <a:r>
              <a:rPr lang="en-US" sz="14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PingFang SC" panose="020B0400000000000000" charset="-122"/>
                <a:sym typeface="+mn-ea"/>
              </a:rPr>
              <a:t>多模式巡检</a:t>
            </a:r>
            <a:endParaRPr lang="en-US" sz="14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PingFang SC" panose="020B0400000000000000" charset="-122"/>
              <a:sym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0345" y="206375"/>
            <a:ext cx="11260455" cy="502285"/>
            <a:chOff x="347" y="325"/>
            <a:chExt cx="17733" cy="791"/>
          </a:xfrm>
        </p:grpSpPr>
        <p:sp>
          <p:nvSpPr>
            <p:cNvPr id="8" name="文本框 7"/>
            <p:cNvSpPr txBox="1"/>
            <p:nvPr>
              <p:custDataLst>
                <p:tags r:id="rId7"/>
              </p:custDataLst>
            </p:nvPr>
          </p:nvSpPr>
          <p:spPr>
            <a:xfrm>
              <a:off x="347" y="407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en-US" altLang="zh-CN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Cloudwise X1 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智能巡检机器人</a:t>
              </a:r>
              <a:endParaRPr lang="zh-CN" altLang="en-US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4" name="矩形 113"/>
          <p:cNvSpPr/>
          <p:nvPr>
            <p:custDataLst>
              <p:tags r:id="rId1"/>
            </p:custDataLst>
          </p:nvPr>
        </p:nvSpPr>
        <p:spPr>
          <a:xfrm>
            <a:off x="0" y="4338955"/>
            <a:ext cx="12192000" cy="251904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30250" y="1085850"/>
            <a:ext cx="10730865" cy="9575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lvl="0" indent="0" algn="l" fontAlgn="auto">
              <a:lnSpc>
                <a:spcPct val="130000"/>
              </a:lnSpc>
              <a:buClrTx/>
              <a:buSzTx/>
              <a:buFontTx/>
            </a:pPr>
            <a:r>
              <a:rPr lang="en-US" altLang="zh-CN" sz="16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Cloudwise X1 </a:t>
            </a:r>
            <a:r>
              <a:rPr lang="en-US" sz="16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构建了一种全新的数据/智算中心</a:t>
            </a:r>
            <a:r>
              <a:rPr lang="en-US" sz="16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巡检模式</a:t>
            </a:r>
            <a:r>
              <a:rPr lang="en-US" sz="16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，该模式具有全场景覆盖和多维感知等特点，以</a:t>
            </a:r>
            <a:r>
              <a:rPr lang="en-US" sz="1600" b="1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机器人巡检为主，人工巡检为辅</a:t>
            </a:r>
            <a:r>
              <a:rPr lang="en-US" sz="16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。该模式实现了自动化巡检、早期风险检测和量化管理，从而提升了数据中心的安全性、可靠性和运行效率。</a:t>
            </a:r>
            <a:endParaRPr lang="en-US" altLang="en-US" sz="16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33425" y="2496185"/>
            <a:ext cx="5447415" cy="3230983"/>
            <a:chOff x="2751" y="4147"/>
            <a:chExt cx="7385" cy="4380"/>
          </a:xfrm>
        </p:grpSpPr>
        <p:grpSp>
          <p:nvGrpSpPr>
            <p:cNvPr id="13" name="组合 12"/>
            <p:cNvGrpSpPr/>
            <p:nvPr/>
          </p:nvGrpSpPr>
          <p:grpSpPr>
            <a:xfrm rot="0">
              <a:off x="3082" y="6074"/>
              <a:ext cx="6504" cy="2453"/>
              <a:chOff x="3362333" y="4124335"/>
              <a:chExt cx="5467334" cy="2733665"/>
            </a:xfrm>
          </p:grpSpPr>
          <p:sp>
            <p:nvSpPr>
              <p:cNvPr id="25" name="标题 1"/>
              <p:cNvSpPr txBox="1"/>
              <p:nvPr>
                <p:custDataLst>
                  <p:tags r:id="rId2"/>
                </p:custDataLst>
              </p:nvPr>
            </p:nvSpPr>
            <p:spPr>
              <a:xfrm>
                <a:off x="3362333" y="4124335"/>
                <a:ext cx="5467334" cy="2733665"/>
              </a:xfrm>
              <a:custGeom>
                <a:avLst/>
                <a:gdLst>
                  <a:gd name="connsiteX0" fmla="*/ 2435515 w 4871030"/>
                  <a:gd name="connsiteY0" fmla="*/ 0 h 2435515"/>
                  <a:gd name="connsiteX1" fmla="*/ 4871030 w 4871030"/>
                  <a:gd name="connsiteY1" fmla="*/ 2435515 h 2435515"/>
                  <a:gd name="connsiteX2" fmla="*/ 0 w 4871030"/>
                  <a:gd name="connsiteY2" fmla="*/ 2435515 h 2435515"/>
                  <a:gd name="connsiteX3" fmla="*/ 2435515 w 4871030"/>
                  <a:gd name="connsiteY3" fmla="*/ 0 h 2435515"/>
                </a:gdLst>
                <a:ahLst/>
                <a:cxnLst/>
                <a:rect l="l" t="t" r="r" b="b"/>
                <a:pathLst>
                  <a:path w="4871030" h="2435515">
                    <a:moveTo>
                      <a:pt x="2435515" y="0"/>
                    </a:moveTo>
                    <a:cubicBezTo>
                      <a:pt x="3780613" y="0"/>
                      <a:pt x="4871030" y="1090417"/>
                      <a:pt x="4871030" y="2435515"/>
                    </a:cubicBezTo>
                    <a:lnTo>
                      <a:pt x="0" y="2435515"/>
                    </a:lnTo>
                    <a:cubicBezTo>
                      <a:pt x="0" y="1090417"/>
                      <a:pt x="1090417" y="0"/>
                      <a:pt x="2435515" y="0"/>
                    </a:cubicBezTo>
                    <a:close/>
                  </a:path>
                </a:pathLst>
              </a:custGeom>
              <a:ln w="6350" cap="flat" cmpd="sng" algn="ctr">
                <a:solidFill>
                  <a:schemeClr val="accent1"/>
                </a:solidFill>
                <a:prstDash val="dash"/>
                <a:miter lim="800000"/>
              </a:ln>
            </p:spPr>
            <p:style>
              <a:lnRef idx="0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rtlCol="0" anchor="ctr"/>
              <a:p>
                <a:pPr algn="ctr">
                  <a:lnSpc>
                    <a:spcPct val="110000"/>
                  </a:lnSpc>
                </a:pPr>
                <a:endParaRPr kumimoji="1" lang="zh-CN" altLang="en-US" sz="2000">
                  <a:latin typeface="微软雅黑" panose="020B0502040204020203" charset="-122"/>
                  <a:ea typeface="微软雅黑" panose="020B0502040204020203" charset="-122"/>
                </a:endParaRPr>
              </a:p>
            </p:txBody>
          </p:sp>
          <p:sp>
            <p:nvSpPr>
              <p:cNvPr id="26" name="标题 1"/>
              <p:cNvSpPr txBox="1"/>
              <p:nvPr>
                <p:custDataLst>
                  <p:tags r:id="rId3"/>
                </p:custDataLst>
              </p:nvPr>
            </p:nvSpPr>
            <p:spPr>
              <a:xfrm>
                <a:off x="3660485" y="4422485"/>
                <a:ext cx="4871030" cy="2435515"/>
              </a:xfrm>
              <a:custGeom>
                <a:avLst/>
                <a:gdLst>
                  <a:gd name="connsiteX0" fmla="*/ 2435515 w 4871030"/>
                  <a:gd name="connsiteY0" fmla="*/ 0 h 2435515"/>
                  <a:gd name="connsiteX1" fmla="*/ 4871030 w 4871030"/>
                  <a:gd name="connsiteY1" fmla="*/ 2435515 h 2435515"/>
                  <a:gd name="connsiteX2" fmla="*/ 0 w 4871030"/>
                  <a:gd name="connsiteY2" fmla="*/ 2435515 h 2435515"/>
                  <a:gd name="connsiteX3" fmla="*/ 2435515 w 4871030"/>
                  <a:gd name="connsiteY3" fmla="*/ 0 h 2435515"/>
                </a:gdLst>
                <a:ahLst/>
                <a:cxnLst/>
                <a:rect l="l" t="t" r="r" b="b"/>
                <a:pathLst>
                  <a:path w="4871030" h="2435515">
                    <a:moveTo>
                      <a:pt x="2435515" y="0"/>
                    </a:moveTo>
                    <a:cubicBezTo>
                      <a:pt x="3780613" y="0"/>
                      <a:pt x="4871030" y="1090417"/>
                      <a:pt x="4871030" y="2435515"/>
                    </a:cubicBezTo>
                    <a:lnTo>
                      <a:pt x="0" y="2435515"/>
                    </a:lnTo>
                    <a:cubicBezTo>
                      <a:pt x="0" y="1090417"/>
                      <a:pt x="1090417" y="0"/>
                      <a:pt x="2435515" y="0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alpha val="0"/>
                    </a:schemeClr>
                  </a:gs>
                  <a:gs pos="50000">
                    <a:schemeClr val="accent1">
                      <a:alpha val="9000"/>
                    </a:schemeClr>
                  </a:gs>
                  <a:gs pos="100000">
                    <a:schemeClr val="accent1">
                      <a:alpha val="0"/>
                    </a:schemeClr>
                  </a:gs>
                </a:gsLst>
                <a:lin ang="7200000" scaled="0"/>
              </a:gradFill>
              <a:ln w="6350" cap="sq">
                <a:solidFill>
                  <a:schemeClr val="accent1"/>
                </a:solidFill>
                <a:miter/>
              </a:ln>
              <a:effectLst/>
            </p:spPr>
            <p:txBody>
              <a:bodyPr vert="horz" wrap="square" lIns="91440" tIns="45720" rIns="91440" bIns="45720" rtlCol="0" anchor="ctr"/>
              <a:p>
                <a:pPr algn="ctr">
                  <a:lnSpc>
                    <a:spcPct val="110000"/>
                  </a:lnSpc>
                </a:pPr>
                <a:endParaRPr kumimoji="1" lang="zh-CN" altLang="en-US" sz="2000">
                  <a:latin typeface="微软雅黑" panose="020B0502040204020203" charset="-122"/>
                  <a:ea typeface="微软雅黑" panose="020B0502040204020203" charset="-122"/>
                </a:endParaRPr>
              </a:p>
            </p:txBody>
          </p:sp>
        </p:grpSp>
        <p:pic>
          <p:nvPicPr>
            <p:cNvPr id="20" name="图片 19" descr="/Users/huangxiao/Library/Containers/com.kingsoft.wpsoffice.mac/Data/tmp/photoeditapp/20251205111804/temp.pngtemp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8322" y="6430"/>
              <a:ext cx="1576" cy="157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8" name="图片 7" descr="/Users/huangxiao/Library/Containers/com.kingsoft.wpsoffice.mac/Data/tmp/photoeditapp/20251205111846/temp.pngtemp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3017" y="6372"/>
              <a:ext cx="1576" cy="1576"/>
            </a:xfrm>
            <a:prstGeom prst="rect">
              <a:avLst/>
            </a:prstGeom>
          </p:spPr>
        </p:pic>
        <p:pic>
          <p:nvPicPr>
            <p:cNvPr id="10" name="图片 9" descr="/Users/huangxiao/Library/Containers/com.kingsoft.wpsoffice.mac/Data/tmp/photoeditapp/20251205112029/temp.pngtemp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63" y="5157"/>
              <a:ext cx="1564" cy="1564"/>
            </a:xfrm>
            <a:prstGeom prst="rect">
              <a:avLst/>
            </a:prstGeom>
          </p:spPr>
        </p:pic>
        <p:sp>
          <p:nvSpPr>
            <p:cNvPr id="50" name="标题 1"/>
            <p:cNvSpPr txBox="1"/>
            <p:nvPr>
              <p:custDataLst>
                <p:tags r:id="rId9"/>
              </p:custDataLst>
            </p:nvPr>
          </p:nvSpPr>
          <p:spPr>
            <a:xfrm>
              <a:off x="4807" y="7052"/>
              <a:ext cx="3351" cy="977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0" tIns="0" rIns="0" bIns="0" rtlCol="0" anchor="b"/>
            <a:p>
              <a:pPr algn="ctr">
                <a:lnSpc>
                  <a:spcPct val="130000"/>
                </a:lnSpc>
              </a:pPr>
              <a:r>
                <a:rPr kumimoji="1" lang="zh-CN" altLang="en-US" sz="1400" dirty="0">
                  <a:solidFill>
                    <a:schemeClr val="accent1"/>
                  </a:solidFill>
                  <a:latin typeface="Microsoft YaHei" panose="020B0502040204020203" charset="-122"/>
                  <a:ea typeface="Microsoft YaHei" panose="020B0502040204020203" charset="-122"/>
                </a:rPr>
                <a:t>巡检模式转换</a:t>
              </a:r>
              <a:endParaRPr kumimoji="1" lang="zh-CN" altLang="en-US" sz="1400" dirty="0">
                <a:solidFill>
                  <a:schemeClr val="accent1"/>
                </a:solidFill>
                <a:latin typeface="Microsoft YaHei" panose="020B0502040204020203" charset="-122"/>
                <a:ea typeface="Microsoft YaHei" panose="020B0502040204020203" charset="-122"/>
              </a:endParaRPr>
            </a:p>
          </p:txBody>
        </p:sp>
        <p:sp>
          <p:nvSpPr>
            <p:cNvPr id="52" name="文本框 51"/>
            <p:cNvSpPr txBox="1"/>
            <p:nvPr>
              <p:custDataLst>
                <p:tags r:id="rId10"/>
              </p:custDataLst>
            </p:nvPr>
          </p:nvSpPr>
          <p:spPr>
            <a:xfrm>
              <a:off x="2751" y="5083"/>
              <a:ext cx="2468" cy="792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algn="l">
                <a:lnSpc>
                  <a:spcPct val="130000"/>
                </a:lnSpc>
              </a:pPr>
              <a:r>
                <a:rPr lang="zh-CN" altLang="zh-CN" sz="1400" kern="1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cs typeface="华文楷体" panose="02010600040101010101" charset="-122"/>
                  <a:sym typeface="+mn-ea"/>
                </a:rPr>
                <a:t>机器人收集和分析设备和环境数据</a:t>
              </a:r>
              <a:endParaRPr lang="zh-CN" altLang="zh-CN" sz="1400" kern="100" dirty="0">
                <a:solidFill>
                  <a:schemeClr val="tx1"/>
                </a:solidFill>
                <a:effectLst/>
                <a:latin typeface="Microsoft YaHei" panose="020B0502040204020203" charset="-122"/>
                <a:ea typeface="Microsoft YaHei" panose="020B0502040204020203" charset="-122"/>
                <a:cs typeface="华文楷体" panose="02010600040101010101" charset="-122"/>
                <a:sym typeface="+mn-ea"/>
              </a:endParaRPr>
            </a:p>
          </p:txBody>
        </p:sp>
        <p:sp>
          <p:nvSpPr>
            <p:cNvPr id="53" name="文本框 52"/>
            <p:cNvSpPr txBox="1"/>
            <p:nvPr>
              <p:custDataLst>
                <p:tags r:id="rId11"/>
              </p:custDataLst>
            </p:nvPr>
          </p:nvSpPr>
          <p:spPr>
            <a:xfrm>
              <a:off x="5111" y="4147"/>
              <a:ext cx="3024" cy="792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algn="ctr">
                <a:lnSpc>
                  <a:spcPct val="130000"/>
                </a:lnSpc>
              </a:pPr>
              <a:r>
                <a:rPr lang="zh-CN" altLang="zh-CN" sz="1400" kern="1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工程师在线检查/验证机器人检测结果</a:t>
              </a:r>
              <a:endParaRPr lang="zh-CN" altLang="zh-CN" sz="1400" kern="100" dirty="0">
                <a:solidFill>
                  <a:schemeClr val="tx1"/>
                </a:solidFill>
                <a:effectLst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+mn-ea"/>
              </a:endParaRPr>
            </a:p>
          </p:txBody>
        </p:sp>
        <p:sp>
          <p:nvSpPr>
            <p:cNvPr id="54" name="文本框 53"/>
            <p:cNvSpPr txBox="1"/>
            <p:nvPr>
              <p:custDataLst>
                <p:tags r:id="rId12"/>
              </p:custDataLst>
            </p:nvPr>
          </p:nvSpPr>
          <p:spPr>
            <a:xfrm>
              <a:off x="8250" y="5673"/>
              <a:ext cx="1886" cy="459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algn="l">
                <a:lnSpc>
                  <a:spcPct val="130000"/>
                </a:lnSpc>
              </a:pPr>
              <a:r>
                <a:rPr lang="zh-CN" altLang="zh-CN" sz="1400" kern="100" dirty="0">
                  <a:solidFill>
                    <a:schemeClr val="tx1"/>
                  </a:solidFill>
                  <a:effectLst/>
                  <a:latin typeface="Microsoft YaHei" panose="020B0502040204020203" charset="-122"/>
                  <a:ea typeface="Microsoft YaHei" panose="020B0502040204020203" charset="-122"/>
                  <a:cs typeface="华文楷体" panose="02010600040101010101" charset="-122"/>
                  <a:sym typeface="+mn-ea"/>
                </a:rPr>
                <a:t>低频人工检查</a:t>
              </a:r>
              <a:endParaRPr lang="zh-CN" altLang="zh-CN" sz="1400" kern="100" dirty="0">
                <a:solidFill>
                  <a:schemeClr val="tx1"/>
                </a:solidFill>
                <a:effectLst/>
                <a:latin typeface="Microsoft YaHei" panose="020B0502040204020203" charset="-122"/>
                <a:ea typeface="Microsoft YaHei" panose="020B0502040204020203" charset="-122"/>
                <a:cs typeface="华文楷体" panose="02010600040101010101" charset="-122"/>
                <a:sym typeface="+mn-ea"/>
              </a:endParaRPr>
            </a:p>
          </p:txBody>
        </p:sp>
      </p:grpSp>
      <p:sp>
        <p:nvSpPr>
          <p:cNvPr id="39" name="圆角矩形 38"/>
          <p:cNvSpPr/>
          <p:nvPr>
            <p:custDataLst>
              <p:tags r:id="rId13"/>
            </p:custDataLst>
          </p:nvPr>
        </p:nvSpPr>
        <p:spPr>
          <a:xfrm>
            <a:off x="6699885" y="2599690"/>
            <a:ext cx="2115820" cy="1440000"/>
          </a:xfrm>
          <a:prstGeom prst="roundRect">
            <a:avLst>
              <a:gd name="adj" fmla="val 8030"/>
            </a:avLst>
          </a:prstGeom>
          <a:solidFill>
            <a:schemeClr val="bg1"/>
          </a:solidFill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t" anchorCtr="0"/>
          <a:p>
            <a:pPr marL="0" lvl="1" algn="l" fontAlgn="auto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</a:pPr>
            <a:r>
              <a:rPr lang="zh-CN" altLang="en-US" sz="1400" b="1" dirty="0">
                <a:solidFill>
                  <a:schemeClr val="accent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1. 风险控制</a:t>
            </a:r>
            <a:endParaRPr lang="zh-CN" altLang="en-US" sz="1400" b="1" dirty="0">
              <a:solidFill>
                <a:schemeClr val="accent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  <a:p>
            <a:pPr marL="0" lvl="1" algn="l" fontAlgn="auto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</a:pPr>
            <a:endParaRPr lang="zh-CN" altLang="en-US" sz="1400" dirty="0">
              <a:solidFill>
                <a:schemeClr val="accent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  <a:p>
            <a:pPr marL="114300" lvl="1" indent="-114300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Font typeface="Arial" panose="020B0604020202090204" pitchFamily="34" charset="0"/>
              <a:buChar char="•"/>
            </a:pPr>
            <a:r>
              <a:rPr lang="en-US" sz="12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早期故障发现率提升 50%</a:t>
            </a:r>
            <a:endParaRPr lang="en-US" sz="12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 marL="114300" lvl="1" indent="-114300">
              <a:lnSpc>
                <a:spcPct val="100000"/>
              </a:lnSpc>
              <a:spcBef>
                <a:spcPct val="0"/>
              </a:spcBef>
              <a:spcAft>
                <a:spcPct val="15000"/>
              </a:spcAft>
              <a:buFont typeface="Arial" panose="020B0604020202090204" pitchFamily="34" charset="0"/>
              <a:buChar char="•"/>
            </a:pPr>
            <a:r>
              <a:rPr lang="en-US" sz="12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将因漏检导致的运营事故风险降低 40-55%</a:t>
            </a:r>
            <a:endParaRPr lang="en-US" sz="12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</p:txBody>
      </p:sp>
      <p:sp>
        <p:nvSpPr>
          <p:cNvPr id="17" name="圆角矩形 16"/>
          <p:cNvSpPr/>
          <p:nvPr>
            <p:custDataLst>
              <p:tags r:id="rId14"/>
            </p:custDataLst>
          </p:nvPr>
        </p:nvSpPr>
        <p:spPr>
          <a:xfrm>
            <a:off x="9190990" y="2603500"/>
            <a:ext cx="2115820" cy="1440000"/>
          </a:xfrm>
          <a:prstGeom prst="roundRect">
            <a:avLst>
              <a:gd name="adj" fmla="val 6869"/>
            </a:avLst>
          </a:prstGeom>
          <a:solidFill>
            <a:schemeClr val="bg1"/>
          </a:solidFill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t" anchorCtr="0" forceAA="0" compatLnSpc="1">
            <a:noAutofit/>
          </a:bodyPr>
          <a:p>
            <a:pPr marL="0" lvl="1" algn="l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</a:pPr>
            <a:r>
              <a:rPr lang="zh-CN" altLang="en-US" sz="1400" b="1" dirty="0">
                <a:solidFill>
                  <a:schemeClr val="accent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2. </a:t>
            </a:r>
            <a:r>
              <a:rPr lang="zh-CN" altLang="en-US" sz="1400" b="1" dirty="0">
                <a:solidFill>
                  <a:schemeClr val="accent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增效</a:t>
            </a:r>
            <a:endParaRPr lang="zh-CN" altLang="en-US" sz="1400" b="1" dirty="0">
              <a:solidFill>
                <a:schemeClr val="accent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  <a:p>
            <a:pPr marL="0" lvl="1" algn="l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</a:pPr>
            <a:endParaRPr lang="zh-CN" altLang="en-US" sz="1400" b="1" dirty="0">
              <a:solidFill>
                <a:schemeClr val="accent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  <a:p>
            <a:pPr marL="0" lvl="1" algn="l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</a:pPr>
            <a:r>
              <a:rPr lang="en-US" sz="12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整体巡检效率提升 30%</a:t>
            </a:r>
            <a:endParaRPr lang="en-US" altLang="en-US" sz="1200" b="1" dirty="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</p:txBody>
      </p:sp>
      <p:sp>
        <p:nvSpPr>
          <p:cNvPr id="18" name="圆角矩形 17"/>
          <p:cNvSpPr/>
          <p:nvPr>
            <p:custDataLst>
              <p:tags r:id="rId15"/>
            </p:custDataLst>
          </p:nvPr>
        </p:nvSpPr>
        <p:spPr>
          <a:xfrm>
            <a:off x="6699885" y="4339590"/>
            <a:ext cx="2115820" cy="1440000"/>
          </a:xfrm>
          <a:prstGeom prst="roundRect">
            <a:avLst>
              <a:gd name="adj" fmla="val 7473"/>
            </a:avLst>
          </a:prstGeom>
          <a:solidFill>
            <a:schemeClr val="bg1"/>
          </a:solidFill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t" anchorCtr="0"/>
          <a:p>
            <a:pPr marL="0" lvl="1" algn="l" fontAlgn="auto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</a:pPr>
            <a:r>
              <a:rPr lang="en-US" altLang="zh-CN" sz="1400" b="1" dirty="0">
                <a:solidFill>
                  <a:schemeClr val="accent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3</a:t>
            </a:r>
            <a:r>
              <a:rPr lang="zh-CN" altLang="en-US" sz="1400" b="1" dirty="0">
                <a:solidFill>
                  <a:schemeClr val="accent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. 降本</a:t>
            </a:r>
            <a:endParaRPr lang="zh-CN" altLang="en-US" sz="1400" b="1" dirty="0">
              <a:solidFill>
                <a:schemeClr val="accent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  <a:p>
            <a:pPr marL="0" lvl="1" algn="l" fontAlgn="auto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</a:pPr>
            <a:endParaRPr lang="zh-CN" altLang="en-US" sz="1400" dirty="0">
              <a:solidFill>
                <a:schemeClr val="accent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  <a:p>
            <a:pPr marL="114300" lvl="1" indent="-114300" algn="l">
              <a:lnSpc>
                <a:spcPct val="100000"/>
              </a:lnSpc>
              <a:spcAft>
                <a:spcPct val="15000"/>
              </a:spcAft>
              <a:buClrTx/>
              <a:buSzTx/>
              <a:buFont typeface="Arial" panose="020B0604020202090204" pitchFamily="34" charset="0"/>
              <a:buChar char="•"/>
            </a:pPr>
            <a:r>
              <a:rPr lang="en-US" sz="12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常规巡检人力减少 30%</a:t>
            </a:r>
            <a:endParaRPr lang="en-US" sz="12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</a:endParaRPr>
          </a:p>
          <a:p>
            <a:pPr marL="114300" lvl="1" indent="-114300" algn="l">
              <a:lnSpc>
                <a:spcPct val="100000"/>
              </a:lnSpc>
              <a:spcAft>
                <a:spcPct val="15000"/>
              </a:spcAft>
              <a:buClrTx/>
              <a:buSzTx/>
              <a:buFont typeface="Arial" panose="020B0604020202090204" pitchFamily="34" charset="0"/>
              <a:buChar char="•"/>
            </a:pPr>
            <a:r>
              <a:rPr lang="en-US" sz="1200">
                <a:solidFill>
                  <a:schemeClr val="tx1"/>
                </a:solidFill>
                <a:latin typeface="Microsoft YaHei Regular" panose="020B0502040204020203" charset="-122"/>
                <a:ea typeface="Microsoft YaHei Regular" panose="020B0502040204020203" charset="-122"/>
                <a:cs typeface="Microsoft YaHei Regular" panose="020B0502040204020203" charset="-122"/>
                <a:sym typeface="+mn-ea"/>
              </a:rPr>
              <a:t>减少对经验员工的依赖，消除因人员流动造成的运营不稳定。</a:t>
            </a:r>
            <a:endParaRPr lang="en-US" sz="1200">
              <a:solidFill>
                <a:schemeClr val="tx1"/>
              </a:solidFill>
              <a:latin typeface="Microsoft YaHei Regular" panose="020B0502040204020203" charset="-122"/>
              <a:ea typeface="Microsoft YaHei Regular" panose="020B0502040204020203" charset="-122"/>
              <a:cs typeface="Microsoft YaHei Regular" panose="020B0502040204020203" charset="-122"/>
              <a:sym typeface="+mn-ea"/>
            </a:endParaRPr>
          </a:p>
        </p:txBody>
      </p:sp>
      <p:sp>
        <p:nvSpPr>
          <p:cNvPr id="19" name="圆角矩形 18"/>
          <p:cNvSpPr/>
          <p:nvPr>
            <p:custDataLst>
              <p:tags r:id="rId16"/>
            </p:custDataLst>
          </p:nvPr>
        </p:nvSpPr>
        <p:spPr>
          <a:xfrm>
            <a:off x="9190990" y="4339590"/>
            <a:ext cx="2115820" cy="1440000"/>
          </a:xfrm>
          <a:prstGeom prst="roundRect">
            <a:avLst>
              <a:gd name="adj" fmla="val 6544"/>
            </a:avLst>
          </a:prstGeom>
          <a:solidFill>
            <a:schemeClr val="bg1"/>
          </a:solidFill>
          <a:ln w="127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t" anchorCtr="0"/>
          <a:p>
            <a:pPr marL="0" lvl="1" algn="l" fontAlgn="auto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</a:pPr>
            <a:r>
              <a:rPr lang="en-US" altLang="zh-CN" sz="1400" b="1" dirty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4</a:t>
            </a:r>
            <a:r>
              <a:rPr lang="zh-CN" altLang="en-US" sz="1400" b="1" dirty="0">
                <a:solidFill>
                  <a:schemeClr val="accent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rPr>
              <a:t>. 数据资产</a:t>
            </a:r>
            <a:endParaRPr lang="zh-CN" altLang="en-US" sz="1400" b="1" dirty="0">
              <a:solidFill>
                <a:schemeClr val="accent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+mn-ea"/>
            </a:endParaRPr>
          </a:p>
          <a:p>
            <a:pPr marL="0" lvl="1" algn="l" fontAlgn="auto">
              <a:lnSpc>
                <a:spcPct val="120000"/>
              </a:lnSpc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</a:pPr>
            <a:endParaRPr lang="zh-CN" altLang="en-US" sz="1400" b="1" dirty="0">
              <a:solidFill>
                <a:schemeClr val="accent1"/>
              </a:solidFill>
              <a:latin typeface="微软雅黑" panose="020B0502040204020203" charset="-122"/>
              <a:ea typeface="微软雅黑" panose="020B0502040204020203" charset="-122"/>
              <a:cs typeface="微软雅黑" panose="020B0502040204020203" charset="-122"/>
              <a:sym typeface="+mn-ea"/>
            </a:endParaRPr>
          </a:p>
          <a:p>
            <a:pPr marL="114300" lvl="1" indent="-114300" algn="l" fontAlgn="auto">
              <a:lnSpc>
                <a:spcPct val="100000"/>
              </a:lnSpc>
              <a:spcAft>
                <a:spcPct val="15000"/>
              </a:spcAft>
              <a:buClrTx/>
              <a:buSzTx/>
              <a:buFont typeface="Arial" panose="020B0604020202090204" pitchFamily="34" charset="0"/>
              <a:buChar char="•"/>
            </a:pPr>
            <a:r>
              <a:rPr lang="en-US" sz="1200">
                <a:solidFill>
                  <a:schemeClr val="tx1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+mn-ea"/>
              </a:rPr>
              <a:t>持续不断的巡检将形成数据资产</a:t>
            </a:r>
            <a:endParaRPr lang="en-US" sz="1200">
              <a:solidFill>
                <a:schemeClr val="tx1"/>
              </a:solidFill>
              <a:latin typeface="PingFang SC Regular" panose="020B0400000000000000" charset="-122"/>
              <a:ea typeface="PingFang SC Regular" panose="020B0400000000000000" charset="-122"/>
              <a:cs typeface="PingFang SC Regular" panose="020B0400000000000000" charset="-122"/>
              <a:sym typeface="+mn-ea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20345" y="206375"/>
            <a:ext cx="11260455" cy="502285"/>
            <a:chOff x="347" y="325"/>
            <a:chExt cx="17733" cy="791"/>
          </a:xfrm>
        </p:grpSpPr>
        <p:sp>
          <p:nvSpPr>
            <p:cNvPr id="9" name="文本框 8"/>
            <p:cNvSpPr txBox="1"/>
            <p:nvPr>
              <p:custDataLst>
                <p:tags r:id="rId17"/>
              </p:custDataLst>
            </p:nvPr>
          </p:nvSpPr>
          <p:spPr>
            <a:xfrm>
              <a:off x="347" y="407"/>
              <a:ext cx="17733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>
                  <a:solidFill>
                    <a:schemeClr val="accent1"/>
                  </a:solidFill>
                  <a:latin typeface="思源宋体 CN Heavy" panose="02020300000000000000" pitchFamily="18" charset="-122"/>
                  <a:ea typeface="思源宋体 CN Heavy" panose="02020300000000000000" pitchFamily="18" charset="-122"/>
                </a:defRPr>
              </a:lvl1pPr>
            </a:lstStyle>
            <a:p>
              <a:r>
                <a:rPr lang="en-US" altLang="zh-CN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Cloudwise X1 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产品</a:t>
              </a:r>
              <a:r>
                <a:rPr lang="zh-CN" altLang="en-US" sz="2000" b="1" dirty="0">
                  <a:solidFill>
                    <a:srgbClr val="6246E8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价值</a:t>
              </a:r>
              <a:endParaRPr lang="zh-CN" altLang="en-US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347" y="325"/>
              <a:ext cx="57" cy="791"/>
            </a:xfrm>
            <a:prstGeom prst="rect">
              <a:avLst/>
            </a:prstGeom>
            <a:solidFill>
              <a:srgbClr val="6246E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" name="矩形 22"/>
          <p:cNvSpPr/>
          <p:nvPr>
            <p:custDataLst>
              <p:tags r:id="rId1"/>
            </p:custDataLst>
          </p:nvPr>
        </p:nvSpPr>
        <p:spPr>
          <a:xfrm>
            <a:off x="-9525" y="1344295"/>
            <a:ext cx="12211685" cy="5513705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8" name="矩形 57"/>
          <p:cNvSpPr/>
          <p:nvPr/>
        </p:nvSpPr>
        <p:spPr>
          <a:xfrm flipH="1">
            <a:off x="220345" y="206375"/>
            <a:ext cx="36195" cy="502285"/>
          </a:xfrm>
          <a:prstGeom prst="rect">
            <a:avLst/>
          </a:prstGeom>
          <a:solidFill>
            <a:srgbClr val="624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37845" y="1191895"/>
            <a:ext cx="11116945" cy="5086350"/>
            <a:chOff x="847" y="1877"/>
            <a:chExt cx="17507" cy="8010"/>
          </a:xfrm>
        </p:grpSpPr>
        <p:sp>
          <p:nvSpPr>
            <p:cNvPr id="3" name="对角圆角矩形 2"/>
            <p:cNvSpPr/>
            <p:nvPr/>
          </p:nvSpPr>
          <p:spPr>
            <a:xfrm flipV="1">
              <a:off x="7929" y="3696"/>
              <a:ext cx="3288" cy="6191"/>
            </a:xfrm>
            <a:prstGeom prst="round2DiagRect">
              <a:avLst>
                <a:gd name="adj1" fmla="val 7299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Microsoft YaHei Bold" panose="020B0502040204020203" charset="-122"/>
                <a:ea typeface="Microsoft YaHei Bold" panose="020B0502040204020203" charset="-122"/>
              </a:endParaRPr>
            </a:p>
          </p:txBody>
        </p:sp>
        <p:sp>
          <p:nvSpPr>
            <p:cNvPr id="4" name="对角圆角矩形 3"/>
            <p:cNvSpPr/>
            <p:nvPr/>
          </p:nvSpPr>
          <p:spPr>
            <a:xfrm flipV="1">
              <a:off x="11470" y="3696"/>
              <a:ext cx="3288" cy="6191"/>
            </a:xfrm>
            <a:prstGeom prst="round2DiagRect">
              <a:avLst>
                <a:gd name="adj1" fmla="val 7299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Microsoft YaHei Bold" panose="020B0502040204020203" charset="-122"/>
                <a:ea typeface="Microsoft YaHei Bold" panose="020B0502040204020203" charset="-122"/>
              </a:endParaRPr>
            </a:p>
          </p:txBody>
        </p:sp>
        <p:sp>
          <p:nvSpPr>
            <p:cNvPr id="5" name="对角圆角矩形 4"/>
            <p:cNvSpPr/>
            <p:nvPr/>
          </p:nvSpPr>
          <p:spPr>
            <a:xfrm flipV="1">
              <a:off x="4388" y="3696"/>
              <a:ext cx="3288" cy="6191"/>
            </a:xfrm>
            <a:prstGeom prst="round2DiagRect">
              <a:avLst>
                <a:gd name="adj1" fmla="val 7299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Microsoft YaHei Bold" panose="020B0502040204020203" charset="-122"/>
                <a:ea typeface="Microsoft YaHei Bold" panose="020B0502040204020203" charset="-122"/>
              </a:endParaRPr>
            </a:p>
          </p:txBody>
        </p:sp>
        <p:sp>
          <p:nvSpPr>
            <p:cNvPr id="6" name="对角圆角矩形 5"/>
            <p:cNvSpPr/>
            <p:nvPr/>
          </p:nvSpPr>
          <p:spPr>
            <a:xfrm flipV="1">
              <a:off x="847" y="3696"/>
              <a:ext cx="3288" cy="6191"/>
            </a:xfrm>
            <a:prstGeom prst="round2DiagRect">
              <a:avLst>
                <a:gd name="adj1" fmla="val 7299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Microsoft YaHei Bold" panose="020B0502040204020203" charset="-122"/>
                <a:ea typeface="Microsoft YaHei Bold" panose="020B0502040204020203" charset="-122"/>
              </a:endParaRPr>
            </a:p>
          </p:txBody>
        </p:sp>
        <p:sp>
          <p:nvSpPr>
            <p:cNvPr id="7" name="剪去对角的矩形 6"/>
            <p:cNvSpPr/>
            <p:nvPr>
              <p:custDataLst>
                <p:tags r:id="rId2"/>
              </p:custDataLst>
            </p:nvPr>
          </p:nvSpPr>
          <p:spPr>
            <a:xfrm>
              <a:off x="847" y="1877"/>
              <a:ext cx="17507" cy="1134"/>
            </a:xfrm>
            <a:prstGeom prst="snip2DiagRect">
              <a:avLst/>
            </a:prstGeom>
            <a:solidFill>
              <a:srgbClr val="6246E8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400" b="1">
                <a:latin typeface="Microsoft YaHei Bold" panose="020B0502040204020203" charset="-122"/>
                <a:ea typeface="Microsoft YaHei Bold" panose="020B0502040204020203" charset="-122"/>
                <a:sym typeface="+mn-ea"/>
              </a:endParaRPr>
            </a:p>
          </p:txBody>
        </p:sp>
        <p:sp>
          <p:nvSpPr>
            <p:cNvPr id="30" name="对角圆角矩形 29"/>
            <p:cNvSpPr/>
            <p:nvPr/>
          </p:nvSpPr>
          <p:spPr>
            <a:xfrm flipV="1">
              <a:off x="847" y="3318"/>
              <a:ext cx="2381" cy="670"/>
            </a:xfrm>
            <a:prstGeom prst="round2DiagRect">
              <a:avLst>
                <a:gd name="adj1" fmla="val 25624"/>
                <a:gd name="adj2" fmla="val 0"/>
              </a:avLst>
            </a:prstGeom>
            <a:solidFill>
              <a:srgbClr val="6246E8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Microsoft YaHei Bold" panose="020B0502040204020203" charset="-122"/>
                <a:ea typeface="Microsoft YaHei Bold" panose="020B0502040204020203" charset="-122"/>
              </a:endParaRPr>
            </a:p>
          </p:txBody>
        </p:sp>
        <p:sp>
          <p:nvSpPr>
            <p:cNvPr id="10" name="对角圆角矩形 117"/>
            <p:cNvSpPr/>
            <p:nvPr/>
          </p:nvSpPr>
          <p:spPr>
            <a:xfrm flipV="1">
              <a:off x="15011" y="3696"/>
              <a:ext cx="3288" cy="6191"/>
            </a:xfrm>
            <a:prstGeom prst="round2DiagRect">
              <a:avLst>
                <a:gd name="adj1" fmla="val 7299"/>
                <a:gd name="adj2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>
                <a:latin typeface="Microsoft YaHei Bold" panose="020B0502040204020203" charset="-122"/>
                <a:ea typeface="Microsoft YaHei Bold" panose="020B0502040204020203" charset="-122"/>
              </a:endParaRPr>
            </a:p>
          </p:txBody>
        </p:sp>
        <p:sp>
          <p:nvSpPr>
            <p:cNvPr id="31" name="文本框 107"/>
            <p:cNvSpPr txBox="1"/>
            <p:nvPr>
              <p:custDataLst>
                <p:tags r:id="rId3"/>
              </p:custDataLst>
            </p:nvPr>
          </p:nvSpPr>
          <p:spPr>
            <a:xfrm>
              <a:off x="4522" y="6159"/>
              <a:ext cx="2722" cy="2688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输电状态感知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输电自主巡视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重点区域监护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入侵主动防御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山火图像识别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</p:txBody>
        </p:sp>
        <p:sp>
          <p:nvSpPr>
            <p:cNvPr id="32" name="文本框 107"/>
            <p:cNvSpPr txBox="1"/>
            <p:nvPr>
              <p:custDataLst>
                <p:tags r:id="rId4"/>
              </p:custDataLst>
            </p:nvPr>
          </p:nvSpPr>
          <p:spPr>
            <a:xfrm>
              <a:off x="8064" y="6159"/>
              <a:ext cx="2997" cy="2688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智慧变电运维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全景感知监控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智慧巡视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设备智能诊断大模型</a:t>
              </a:r>
              <a:r>
                <a:rPr lang="en-US" altLang="zh-CN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+</a:t>
              </a: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知识图谱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endParaRPr>
            </a:p>
          </p:txBody>
        </p:sp>
        <p:sp>
          <p:nvSpPr>
            <p:cNvPr id="33" name="文本框 107"/>
            <p:cNvSpPr txBox="1"/>
            <p:nvPr>
              <p:custDataLst>
                <p:tags r:id="rId5"/>
              </p:custDataLst>
            </p:nvPr>
          </p:nvSpPr>
          <p:spPr>
            <a:xfrm>
              <a:off x="11606" y="6159"/>
              <a:ext cx="2967" cy="3197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智慧配网统一运维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配电房（站）运维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配网智能图上作业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线路外破声源管理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停电检修计划分析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配网潮流分析计算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</p:txBody>
        </p:sp>
        <p:sp>
          <p:nvSpPr>
            <p:cNvPr id="34" name="文本框 107"/>
            <p:cNvSpPr txBox="1"/>
            <p:nvPr>
              <p:custDataLst>
                <p:tags r:id="rId6"/>
              </p:custDataLst>
            </p:nvPr>
          </p:nvSpPr>
          <p:spPr>
            <a:xfrm>
              <a:off x="15120" y="6159"/>
              <a:ext cx="2997" cy="3197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智慧保电方案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营销购售电量预测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基于营销大模型的数字人应用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同期线损分析治理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变</a:t>
              </a:r>
              <a:r>
                <a:rPr lang="en-US" altLang="zh-CN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/</a:t>
              </a: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+mn-ea"/>
                </a:rPr>
                <a:t>配电站智慧运维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+mn-ea"/>
              </a:endParaRPr>
            </a:p>
          </p:txBody>
        </p:sp>
        <p:sp>
          <p:nvSpPr>
            <p:cNvPr id="35" name="文本框 34"/>
            <p:cNvSpPr txBox="1"/>
            <p:nvPr>
              <p:custDataLst>
                <p:tags r:id="rId7"/>
              </p:custDataLst>
            </p:nvPr>
          </p:nvSpPr>
          <p:spPr>
            <a:xfrm>
              <a:off x="4366" y="2116"/>
              <a:ext cx="10468" cy="6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cs typeface="+mn-ea"/>
                  <a:sym typeface="+mn-lt"/>
                </a:rPr>
                <a:t>AI</a:t>
              </a:r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技术与保电场景深度融合</a:t>
              </a:r>
              <a:r>
                <a:rPr lang="en-US" altLang="zh-CN" sz="2000" b="1" dirty="0">
                  <a:solidFill>
                    <a:schemeClr val="bg1"/>
                  </a:solidFill>
                  <a:cs typeface="+mn-ea"/>
                  <a:sym typeface="+mn-lt"/>
                </a:rPr>
                <a:t>，</a:t>
              </a:r>
              <a:r>
                <a:rPr lang="zh-CN" altLang="en-US" sz="2000" b="1" dirty="0">
                  <a:solidFill>
                    <a:schemeClr val="bg1"/>
                  </a:solidFill>
                  <a:cs typeface="+mn-ea"/>
                  <a:sym typeface="+mn-lt"/>
                </a:rPr>
                <a:t>端到端场景全覆盖</a:t>
              </a:r>
              <a:endParaRPr lang="zh-CN" altLang="en-US" sz="2000" b="1" dirty="0">
                <a:solidFill>
                  <a:schemeClr val="bg1"/>
                </a:solidFill>
                <a:latin typeface="Microsoft YaHei Bold" panose="020B0502040204020203" charset="-122"/>
                <a:ea typeface="Microsoft YaHei Bold" panose="020B0502040204020203" charset="-122"/>
                <a:cs typeface="Microsoft YaHei Bold" panose="020B0502040204020203" charset="-122"/>
              </a:endParaRPr>
            </a:p>
          </p:txBody>
        </p:sp>
        <p:pic>
          <p:nvPicPr>
            <p:cNvPr id="36" name="图片 35" descr="智慧输电线路数字化运维解决方案"/>
            <p:cNvPicPr>
              <a:picLocks noChangeAspect="1"/>
            </p:cNvPicPr>
            <p:nvPr/>
          </p:nvPicPr>
          <p:blipFill>
            <a:blip r:embed="rId8"/>
            <a:srcRect l="39907" b="377"/>
            <a:stretch>
              <a:fillRect/>
            </a:stretch>
          </p:blipFill>
          <p:spPr>
            <a:xfrm>
              <a:off x="4671" y="4407"/>
              <a:ext cx="2721" cy="1565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721" h="1587">
                  <a:moveTo>
                    <a:pt x="0" y="0"/>
                  </a:moveTo>
                  <a:lnTo>
                    <a:pt x="2721" y="0"/>
                  </a:lnTo>
                  <a:lnTo>
                    <a:pt x="2721" y="1587"/>
                  </a:lnTo>
                  <a:lnTo>
                    <a:pt x="0" y="1587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37" name="图片 36" descr="智慧配电数字化运维解决方案"/>
            <p:cNvPicPr>
              <a:picLocks noChangeAspect="1"/>
            </p:cNvPicPr>
            <p:nvPr/>
          </p:nvPicPr>
          <p:blipFill>
            <a:blip r:embed="rId9"/>
            <a:srcRect l="11862" t="314" r="28032"/>
            <a:stretch>
              <a:fillRect/>
            </a:stretch>
          </p:blipFill>
          <p:spPr>
            <a:xfrm>
              <a:off x="11754" y="4407"/>
              <a:ext cx="2721" cy="1565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721" h="1587">
                  <a:moveTo>
                    <a:pt x="0" y="0"/>
                  </a:moveTo>
                  <a:lnTo>
                    <a:pt x="2721" y="0"/>
                  </a:lnTo>
                  <a:lnTo>
                    <a:pt x="2721" y="1587"/>
                  </a:lnTo>
                  <a:lnTo>
                    <a:pt x="0" y="1587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38" name="图片 37" descr="台区线损治理解决方案"/>
            <p:cNvPicPr>
              <a:picLocks noChangeAspect="1"/>
            </p:cNvPicPr>
            <p:nvPr/>
          </p:nvPicPr>
          <p:blipFill>
            <a:blip r:embed="rId10"/>
            <a:srcRect l="30684" t="2278" r="10394"/>
            <a:stretch>
              <a:fillRect/>
            </a:stretch>
          </p:blipFill>
          <p:spPr>
            <a:xfrm>
              <a:off x="15268" y="4407"/>
              <a:ext cx="2721" cy="1565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721" h="1587">
                  <a:moveTo>
                    <a:pt x="0" y="0"/>
                  </a:moveTo>
                  <a:lnTo>
                    <a:pt x="2721" y="0"/>
                  </a:lnTo>
                  <a:lnTo>
                    <a:pt x="2721" y="1587"/>
                  </a:lnTo>
                  <a:lnTo>
                    <a:pt x="0" y="1587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39" name="文本框 107"/>
            <p:cNvSpPr txBox="1"/>
            <p:nvPr>
              <p:custDataLst>
                <p:tags r:id="rId11"/>
              </p:custDataLst>
            </p:nvPr>
          </p:nvSpPr>
          <p:spPr>
            <a:xfrm>
              <a:off x="980" y="6159"/>
              <a:ext cx="2722" cy="2688"/>
            </a:xfrm>
            <a:prstGeom prst="rect">
              <a:avLst/>
            </a:prstGeom>
            <a:noFill/>
          </p:spPr>
          <p:txBody>
            <a:bodyPr wrap="square" numCol="1" rtlCol="0">
              <a:spAutoFit/>
            </a:bodyPr>
            <a:lstStyle/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升压站智慧巡视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火电设备运维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水电气设备运维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光伏电设备运维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  <a:p>
              <a:pPr marL="176530" indent="-176530" algn="just" defTabSz="911225" fontAlgn="auto">
                <a:lnSpc>
                  <a:spcPct val="150000"/>
                </a:lnSpc>
                <a:buSzPct val="60000"/>
                <a:buFont typeface="Wingdings" panose="05000000000000000000" charset="0"/>
                <a:buChar char=""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2040204020203" charset="-122"/>
                  <a:ea typeface="微软雅黑" panose="020B0502040204020203" charset="-122"/>
                  <a:sym typeface="+mn-ea"/>
                </a:rPr>
                <a:t>风电设备运维</a:t>
              </a:r>
              <a:endParaRPr lang="zh-CN" altLang="en-US" sz="1400" dirty="0">
                <a:solidFill>
                  <a:schemeClr val="tx1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endParaRPr>
            </a:p>
          </p:txBody>
        </p:sp>
        <p:pic>
          <p:nvPicPr>
            <p:cNvPr id="40" name="图片 39" descr="新能源场站数字化运维解决方案"/>
            <p:cNvPicPr>
              <a:picLocks noChangeAspect="1"/>
            </p:cNvPicPr>
            <p:nvPr/>
          </p:nvPicPr>
          <p:blipFill>
            <a:blip r:embed="rId12"/>
            <a:srcRect l="31146" t="18" r="7955"/>
            <a:stretch>
              <a:fillRect/>
            </a:stretch>
          </p:blipFill>
          <p:spPr>
            <a:xfrm>
              <a:off x="1141" y="4429"/>
              <a:ext cx="2710" cy="1565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710" h="1565">
                  <a:moveTo>
                    <a:pt x="0" y="0"/>
                  </a:moveTo>
                  <a:lnTo>
                    <a:pt x="2710" y="0"/>
                  </a:lnTo>
                  <a:lnTo>
                    <a:pt x="2710" y="1565"/>
                  </a:lnTo>
                  <a:lnTo>
                    <a:pt x="0" y="1565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pic>
          <p:nvPicPr>
            <p:cNvPr id="41" name="图片 40" descr="/private/var/folders/_3/cprsd9b530772w61pdlctss80000gn/T/com.kingsoft.wpsoffice.mac/picturecompress_20240909182305/output_1.jpgoutput_1"/>
            <p:cNvPicPr>
              <a:picLocks noChangeAspect="1"/>
            </p:cNvPicPr>
            <p:nvPr/>
          </p:nvPicPr>
          <p:blipFill>
            <a:blip r:embed="rId13"/>
            <a:srcRect t="7734" r="1490" b="7041"/>
            <a:stretch>
              <a:fillRect/>
            </a:stretch>
          </p:blipFill>
          <p:spPr>
            <a:xfrm>
              <a:off x="8212" y="4407"/>
              <a:ext cx="2710" cy="1565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710" h="1565">
                  <a:moveTo>
                    <a:pt x="0" y="0"/>
                  </a:moveTo>
                  <a:lnTo>
                    <a:pt x="2710" y="0"/>
                  </a:lnTo>
                  <a:lnTo>
                    <a:pt x="2710" y="1565"/>
                  </a:lnTo>
                  <a:lnTo>
                    <a:pt x="0" y="1565"/>
                  </a:lnTo>
                  <a:lnTo>
                    <a:pt x="0" y="0"/>
                  </a:lnTo>
                  <a:close/>
                </a:path>
              </a:pathLst>
            </a:custGeom>
          </p:spPr>
        </p:pic>
        <p:sp>
          <p:nvSpPr>
            <p:cNvPr id="42" name="对角圆角矩形 41"/>
            <p:cNvSpPr/>
            <p:nvPr>
              <p:custDataLst>
                <p:tags r:id="rId14"/>
              </p:custDataLst>
            </p:nvPr>
          </p:nvSpPr>
          <p:spPr>
            <a:xfrm flipV="1">
              <a:off x="4388" y="3318"/>
              <a:ext cx="2381" cy="670"/>
            </a:xfrm>
            <a:prstGeom prst="round2DiagRect">
              <a:avLst>
                <a:gd name="adj1" fmla="val 25624"/>
                <a:gd name="adj2" fmla="val 0"/>
              </a:avLst>
            </a:prstGeom>
            <a:solidFill>
              <a:srgbClr val="6246E8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400" b="1">
                <a:latin typeface="Microsoft YaHei Bold" panose="020B0502040204020203" charset="-122"/>
                <a:ea typeface="Microsoft YaHei Bold" panose="020B0502040204020203" charset="-122"/>
                <a:sym typeface="+mn-ea"/>
              </a:endParaRPr>
            </a:p>
          </p:txBody>
        </p:sp>
        <p:sp>
          <p:nvSpPr>
            <p:cNvPr id="44" name="对角圆角矩形 43"/>
            <p:cNvSpPr/>
            <p:nvPr>
              <p:custDataLst>
                <p:tags r:id="rId15"/>
              </p:custDataLst>
            </p:nvPr>
          </p:nvSpPr>
          <p:spPr>
            <a:xfrm flipV="1">
              <a:off x="7929" y="3318"/>
              <a:ext cx="2381" cy="670"/>
            </a:xfrm>
            <a:prstGeom prst="round2DiagRect">
              <a:avLst>
                <a:gd name="adj1" fmla="val 25624"/>
                <a:gd name="adj2" fmla="val 0"/>
              </a:avLst>
            </a:prstGeom>
            <a:solidFill>
              <a:srgbClr val="6246E8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400" b="1">
                <a:latin typeface="Microsoft YaHei Bold" panose="020B0502040204020203" charset="-122"/>
                <a:ea typeface="Microsoft YaHei Bold" panose="020B0502040204020203" charset="-122"/>
                <a:sym typeface="+mn-ea"/>
              </a:endParaRPr>
            </a:p>
          </p:txBody>
        </p:sp>
        <p:sp>
          <p:nvSpPr>
            <p:cNvPr id="45" name="对角圆角矩形 44"/>
            <p:cNvSpPr/>
            <p:nvPr>
              <p:custDataLst>
                <p:tags r:id="rId16"/>
              </p:custDataLst>
            </p:nvPr>
          </p:nvSpPr>
          <p:spPr>
            <a:xfrm flipV="1">
              <a:off x="11470" y="3318"/>
              <a:ext cx="2381" cy="670"/>
            </a:xfrm>
            <a:prstGeom prst="round2DiagRect">
              <a:avLst>
                <a:gd name="adj1" fmla="val 25624"/>
                <a:gd name="adj2" fmla="val 0"/>
              </a:avLst>
            </a:prstGeom>
            <a:solidFill>
              <a:srgbClr val="6246E8"/>
            </a:solidFill>
          </p:spPr>
          <p:style>
            <a:lnRef idx="0">
              <a:srgbClr val="FFFFFF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400" b="1">
                <a:latin typeface="Microsoft YaHei Bold" panose="020B0502040204020203" charset="-122"/>
                <a:ea typeface="Microsoft YaHei Bold" panose="020B0502040204020203" charset="-122"/>
                <a:sym typeface="+mn-ea"/>
              </a:endParaRPr>
            </a:p>
          </p:txBody>
        </p:sp>
        <p:sp>
          <p:nvSpPr>
            <p:cNvPr id="46" name="对角圆角矩形 45"/>
            <p:cNvSpPr/>
            <p:nvPr>
              <p:custDataLst>
                <p:tags r:id="rId17"/>
              </p:custDataLst>
            </p:nvPr>
          </p:nvSpPr>
          <p:spPr>
            <a:xfrm flipV="1">
              <a:off x="15011" y="3318"/>
              <a:ext cx="2381" cy="670"/>
            </a:xfrm>
            <a:prstGeom prst="round2DiagRect">
              <a:avLst>
                <a:gd name="adj1" fmla="val 25624"/>
                <a:gd name="adj2" fmla="val 0"/>
              </a:avLst>
            </a:prstGeom>
          </p:spPr>
          <p:style>
            <a:lnRef idx="0">
              <a:srgbClr val="FFFFFF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Overflow="overflow" horzOverflow="overflow" vert="horz" wrap="square" numCol="1" spcCol="0" rtlCol="0" fromWordArt="0" anchor="ctr" anchorCtr="0" forceAA="0" compatLnSpc="1">
              <a:noAutofit/>
            </a:bodyPr>
            <a:lstStyle/>
            <a:p>
              <a:pPr lvl="0" algn="ctr">
                <a:buClrTx/>
                <a:buSzTx/>
                <a:buFontTx/>
              </a:pPr>
              <a:endParaRPr lang="zh-CN" altLang="en-US" sz="1400" b="1">
                <a:latin typeface="Microsoft YaHei Bold" panose="020B0502040204020203" charset="-122"/>
                <a:ea typeface="Microsoft YaHei Bold" panose="020B0502040204020203" charset="-122"/>
                <a:sym typeface="+mn-ea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3513" y="3505"/>
              <a:ext cx="591" cy="372"/>
              <a:chOff x="3513" y="3505"/>
              <a:chExt cx="591" cy="372"/>
            </a:xfrm>
          </p:grpSpPr>
          <p:sp>
            <p:nvSpPr>
              <p:cNvPr id="48" name="燕尾形 47"/>
              <p:cNvSpPr/>
              <p:nvPr/>
            </p:nvSpPr>
            <p:spPr>
              <a:xfrm>
                <a:off x="3513" y="3505"/>
                <a:ext cx="372" cy="372"/>
              </a:xfrm>
              <a:prstGeom prst="chevron">
                <a:avLst>
                  <a:gd name="adj" fmla="val 58064"/>
                </a:avLst>
              </a:prstGeom>
              <a:gradFill>
                <a:gsLst>
                  <a:gs pos="0">
                    <a:srgbClr val="006BFF"/>
                  </a:gs>
                  <a:gs pos="60000">
                    <a:srgbClr val="006BF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燕尾形 48"/>
              <p:cNvSpPr/>
              <p:nvPr>
                <p:custDataLst>
                  <p:tags r:id="rId18"/>
                </p:custDataLst>
              </p:nvPr>
            </p:nvSpPr>
            <p:spPr>
              <a:xfrm>
                <a:off x="3732" y="3505"/>
                <a:ext cx="372" cy="372"/>
              </a:xfrm>
              <a:prstGeom prst="chevron">
                <a:avLst>
                  <a:gd name="adj" fmla="val 58064"/>
                </a:avLst>
              </a:prstGeom>
              <a:gradFill>
                <a:gsLst>
                  <a:gs pos="0">
                    <a:srgbClr val="006BFF"/>
                  </a:gs>
                  <a:gs pos="60000">
                    <a:srgbClr val="006BF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7054" y="3505"/>
              <a:ext cx="591" cy="372"/>
              <a:chOff x="3513" y="3505"/>
              <a:chExt cx="591" cy="372"/>
            </a:xfrm>
          </p:grpSpPr>
          <p:sp>
            <p:nvSpPr>
              <p:cNvPr id="51" name="燕尾形 50"/>
              <p:cNvSpPr/>
              <p:nvPr/>
            </p:nvSpPr>
            <p:spPr>
              <a:xfrm>
                <a:off x="3513" y="3505"/>
                <a:ext cx="372" cy="372"/>
              </a:xfrm>
              <a:prstGeom prst="chevron">
                <a:avLst>
                  <a:gd name="adj" fmla="val 58064"/>
                </a:avLst>
              </a:prstGeom>
              <a:gradFill>
                <a:gsLst>
                  <a:gs pos="0">
                    <a:srgbClr val="006BFF"/>
                  </a:gs>
                  <a:gs pos="60000">
                    <a:srgbClr val="006BF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燕尾形 51"/>
              <p:cNvSpPr/>
              <p:nvPr>
                <p:custDataLst>
                  <p:tags r:id="rId19"/>
                </p:custDataLst>
              </p:nvPr>
            </p:nvSpPr>
            <p:spPr>
              <a:xfrm>
                <a:off x="3732" y="3505"/>
                <a:ext cx="372" cy="372"/>
              </a:xfrm>
              <a:prstGeom prst="chevron">
                <a:avLst>
                  <a:gd name="adj" fmla="val 58064"/>
                </a:avLst>
              </a:prstGeom>
              <a:gradFill>
                <a:gsLst>
                  <a:gs pos="0">
                    <a:srgbClr val="006BFF"/>
                  </a:gs>
                  <a:gs pos="60000">
                    <a:srgbClr val="006BF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10595" y="3505"/>
              <a:ext cx="591" cy="372"/>
              <a:chOff x="3513" y="3505"/>
              <a:chExt cx="591" cy="372"/>
            </a:xfrm>
          </p:grpSpPr>
          <p:sp>
            <p:nvSpPr>
              <p:cNvPr id="54" name="燕尾形 53"/>
              <p:cNvSpPr/>
              <p:nvPr/>
            </p:nvSpPr>
            <p:spPr>
              <a:xfrm>
                <a:off x="3513" y="3505"/>
                <a:ext cx="372" cy="372"/>
              </a:xfrm>
              <a:prstGeom prst="chevron">
                <a:avLst>
                  <a:gd name="adj" fmla="val 58064"/>
                </a:avLst>
              </a:prstGeom>
              <a:gradFill>
                <a:gsLst>
                  <a:gs pos="0">
                    <a:srgbClr val="006BFF"/>
                  </a:gs>
                  <a:gs pos="60000">
                    <a:srgbClr val="006BF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9" name="燕尾形 918"/>
              <p:cNvSpPr/>
              <p:nvPr>
                <p:custDataLst>
                  <p:tags r:id="rId20"/>
                </p:custDataLst>
              </p:nvPr>
            </p:nvSpPr>
            <p:spPr>
              <a:xfrm>
                <a:off x="3732" y="3505"/>
                <a:ext cx="372" cy="372"/>
              </a:xfrm>
              <a:prstGeom prst="chevron">
                <a:avLst>
                  <a:gd name="adj" fmla="val 58064"/>
                </a:avLst>
              </a:prstGeom>
              <a:gradFill>
                <a:gsLst>
                  <a:gs pos="0">
                    <a:srgbClr val="006BFF"/>
                  </a:gs>
                  <a:gs pos="60000">
                    <a:srgbClr val="006BF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20" name="组合 919"/>
            <p:cNvGrpSpPr/>
            <p:nvPr/>
          </p:nvGrpSpPr>
          <p:grpSpPr>
            <a:xfrm>
              <a:off x="14136" y="3505"/>
              <a:ext cx="591" cy="372"/>
              <a:chOff x="3513" y="3505"/>
              <a:chExt cx="591" cy="372"/>
            </a:xfrm>
          </p:grpSpPr>
          <p:sp>
            <p:nvSpPr>
              <p:cNvPr id="921" name="燕尾形 920"/>
              <p:cNvSpPr/>
              <p:nvPr/>
            </p:nvSpPr>
            <p:spPr>
              <a:xfrm>
                <a:off x="3513" y="3505"/>
                <a:ext cx="372" cy="372"/>
              </a:xfrm>
              <a:prstGeom prst="chevron">
                <a:avLst>
                  <a:gd name="adj" fmla="val 58064"/>
                </a:avLst>
              </a:prstGeom>
              <a:gradFill>
                <a:gsLst>
                  <a:gs pos="0">
                    <a:srgbClr val="006BFF"/>
                  </a:gs>
                  <a:gs pos="60000">
                    <a:srgbClr val="006BF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2" name="燕尾形 921"/>
              <p:cNvSpPr/>
              <p:nvPr>
                <p:custDataLst>
                  <p:tags r:id="rId21"/>
                </p:custDataLst>
              </p:nvPr>
            </p:nvSpPr>
            <p:spPr>
              <a:xfrm>
                <a:off x="3732" y="3505"/>
                <a:ext cx="372" cy="372"/>
              </a:xfrm>
              <a:prstGeom prst="chevron">
                <a:avLst>
                  <a:gd name="adj" fmla="val 58064"/>
                </a:avLst>
              </a:prstGeom>
              <a:gradFill>
                <a:gsLst>
                  <a:gs pos="0">
                    <a:srgbClr val="006BFF"/>
                  </a:gs>
                  <a:gs pos="60000">
                    <a:srgbClr val="006BFF">
                      <a:alpha val="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23" name="文本框 922"/>
            <p:cNvSpPr txBox="1"/>
            <p:nvPr>
              <p:custDataLst>
                <p:tags r:id="rId22"/>
              </p:custDataLst>
            </p:nvPr>
          </p:nvSpPr>
          <p:spPr>
            <a:xfrm>
              <a:off x="1085" y="3412"/>
              <a:ext cx="20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2040204020203" charset="-122"/>
                  <a:ea typeface="微软雅黑" panose="020B0502040204020203" charset="-122"/>
                </a:rPr>
                <a:t>发电（电厂）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958" name="文本框 957"/>
            <p:cNvSpPr txBox="1"/>
            <p:nvPr>
              <p:custDataLst>
                <p:tags r:id="rId23"/>
              </p:custDataLst>
            </p:nvPr>
          </p:nvSpPr>
          <p:spPr>
            <a:xfrm>
              <a:off x="4626" y="3412"/>
              <a:ext cx="20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2040204020203" charset="-122"/>
                  <a:ea typeface="微软雅黑" panose="020B0502040204020203" charset="-122"/>
                </a:rPr>
                <a:t>输电（电网）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961" name="文本框 960"/>
            <p:cNvSpPr txBox="1"/>
            <p:nvPr>
              <p:custDataLst>
                <p:tags r:id="rId24"/>
              </p:custDataLst>
            </p:nvPr>
          </p:nvSpPr>
          <p:spPr>
            <a:xfrm>
              <a:off x="8167" y="3412"/>
              <a:ext cx="20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2040204020203" charset="-122"/>
                  <a:ea typeface="微软雅黑" panose="020B0502040204020203" charset="-122"/>
                </a:rPr>
                <a:t>变电（电网）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962" name="文本框 961"/>
            <p:cNvSpPr txBox="1"/>
            <p:nvPr>
              <p:custDataLst>
                <p:tags r:id="rId25"/>
              </p:custDataLst>
            </p:nvPr>
          </p:nvSpPr>
          <p:spPr>
            <a:xfrm>
              <a:off x="11708" y="3412"/>
              <a:ext cx="20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2040204020203" charset="-122"/>
                  <a:ea typeface="微软雅黑" panose="020B0502040204020203" charset="-122"/>
                </a:rPr>
                <a:t>配电（电网）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  <p:sp>
          <p:nvSpPr>
            <p:cNvPr id="963" name="文本框 962"/>
            <p:cNvSpPr txBox="1"/>
            <p:nvPr>
              <p:custDataLst>
                <p:tags r:id="rId26"/>
              </p:custDataLst>
            </p:nvPr>
          </p:nvSpPr>
          <p:spPr>
            <a:xfrm>
              <a:off x="15249" y="3412"/>
              <a:ext cx="2052" cy="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2040204020203" charset="-122"/>
                  <a:ea typeface="微软雅黑" panose="020B0502040204020203" charset="-122"/>
                </a:rPr>
                <a:t>用电（营销）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2040204020203" charset="-122"/>
                <a:ea typeface="微软雅黑" panose="020B0502040204020203" charset="-122"/>
              </a:endParaRPr>
            </a:p>
          </p:txBody>
        </p:sp>
      </p:grpSp>
      <p:sp>
        <p:nvSpPr>
          <p:cNvPr id="11" name="文本框 10"/>
          <p:cNvSpPr txBox="1"/>
          <p:nvPr>
            <p:custDataLst>
              <p:tags r:id="rId27"/>
            </p:custDataLst>
          </p:nvPr>
        </p:nvSpPr>
        <p:spPr>
          <a:xfrm>
            <a:off x="220345" y="258128"/>
            <a:ext cx="11260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思源宋体 CN Heavy" panose="02020300000000000000" pitchFamily="18" charset="-122"/>
                <a:ea typeface="思源宋体 CN Heavy" panose="02020300000000000000" pitchFamily="18" charset="-122"/>
              </a:defRPr>
            </a:lvl1pPr>
          </a:lstStyle>
          <a:p>
            <a:r>
              <a:rPr lang="en-US" altLang="zh-CN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Reliability for Power</a:t>
            </a:r>
            <a:endParaRPr lang="zh-CN" altLang="en-US" sz="2000" b="1" dirty="0">
              <a:solidFill>
                <a:srgbClr val="6246E8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9" name="矩形 198"/>
          <p:cNvSpPr/>
          <p:nvPr>
            <p:custDataLst>
              <p:tags r:id="rId1"/>
            </p:custDataLst>
          </p:nvPr>
        </p:nvSpPr>
        <p:spPr>
          <a:xfrm>
            <a:off x="-9525" y="4519930"/>
            <a:ext cx="12211685" cy="2338070"/>
          </a:xfrm>
          <a:prstGeom prst="rect">
            <a:avLst/>
          </a:prstGeom>
          <a:gradFill>
            <a:gsLst>
              <a:gs pos="0">
                <a:srgbClr val="6246E8">
                  <a:alpha val="50000"/>
                  <a:lumMod val="72000"/>
                  <a:lumOff val="28000"/>
                </a:srgbClr>
              </a:gs>
              <a:gs pos="100000">
                <a:srgbClr val="6246E8">
                  <a:lumMod val="48000"/>
                  <a:lumOff val="52000"/>
                  <a:alpha val="0"/>
                </a:srgbClr>
              </a:gs>
            </a:gsLst>
            <a:lin ang="162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8" name="矩形 57"/>
          <p:cNvSpPr/>
          <p:nvPr/>
        </p:nvSpPr>
        <p:spPr>
          <a:xfrm flipH="1">
            <a:off x="220345" y="206375"/>
            <a:ext cx="36195" cy="502285"/>
          </a:xfrm>
          <a:prstGeom prst="rect">
            <a:avLst/>
          </a:prstGeom>
          <a:solidFill>
            <a:srgbClr val="6246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07" name="组合 206"/>
          <p:cNvGrpSpPr/>
          <p:nvPr/>
        </p:nvGrpSpPr>
        <p:grpSpPr>
          <a:xfrm rot="0">
            <a:off x="1072198" y="904240"/>
            <a:ext cx="1800225" cy="545465"/>
            <a:chOff x="953" y="1143"/>
            <a:chExt cx="2835" cy="859"/>
          </a:xfrm>
        </p:grpSpPr>
        <p:sp>
          <p:nvSpPr>
            <p:cNvPr id="208" name="文本框 207"/>
            <p:cNvSpPr txBox="1"/>
            <p:nvPr/>
          </p:nvSpPr>
          <p:spPr>
            <a:xfrm>
              <a:off x="953" y="1143"/>
              <a:ext cx="2835" cy="52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t" forceAA="0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600" b="1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业务战略</a:t>
              </a:r>
              <a:endParaRPr kumimoji="0" lang="zh-CN" altLang="en-US" sz="16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209" name="文本框 208"/>
            <p:cNvSpPr txBox="1"/>
            <p:nvPr/>
          </p:nvSpPr>
          <p:spPr>
            <a:xfrm>
              <a:off x="1010" y="1570"/>
              <a:ext cx="2721" cy="432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t" forceAA="0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sz="120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Business Strategy</a:t>
              </a:r>
              <a:endParaRPr kumimoji="0" sz="120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 rot="0">
            <a:off x="8768715" y="904240"/>
            <a:ext cx="1800225" cy="545465"/>
            <a:chOff x="953" y="1143"/>
            <a:chExt cx="2835" cy="859"/>
          </a:xfrm>
        </p:grpSpPr>
        <p:sp>
          <p:nvSpPr>
            <p:cNvPr id="23" name="文本框 22"/>
            <p:cNvSpPr txBox="1"/>
            <p:nvPr/>
          </p:nvSpPr>
          <p:spPr>
            <a:xfrm>
              <a:off x="953" y="1143"/>
              <a:ext cx="2835" cy="52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t" forceAA="0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600" b="1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价值</a:t>
              </a:r>
              <a:endParaRPr kumimoji="0" lang="zh-CN" altLang="en-US" sz="16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10" y="1570"/>
              <a:ext cx="2721" cy="432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t" forceAA="0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en-US" altLang="zh-CN" sz="1200" i="0" u="none" strike="noStrike" cap="none" spc="0" normalizeH="0" baseline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Value</a:t>
              </a:r>
              <a:endParaRPr kumimoji="0" lang="en-US" altLang="zh-CN" sz="1200" i="0" u="none" strike="noStrike" cap="none" spc="0" normalizeH="0" baseline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</p:grpSp>
      <p:cxnSp>
        <p:nvCxnSpPr>
          <p:cNvPr id="220" name="直接连接符 219"/>
          <p:cNvCxnSpPr/>
          <p:nvPr/>
        </p:nvCxnSpPr>
        <p:spPr>
          <a:xfrm>
            <a:off x="583565" y="3374390"/>
            <a:ext cx="4538345" cy="0"/>
          </a:xfrm>
          <a:prstGeom prst="line">
            <a:avLst/>
          </a:prstGeom>
          <a:noFill/>
          <a:ln w="12700" cap="flat">
            <a:solidFill>
              <a:srgbClr val="6E5EE9"/>
            </a:solidFill>
            <a:prstDash val="dash"/>
            <a:miter lim="8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cxnSp>
        <p:nvCxnSpPr>
          <p:cNvPr id="221" name="直接连接符 220"/>
          <p:cNvCxnSpPr/>
          <p:nvPr/>
        </p:nvCxnSpPr>
        <p:spPr>
          <a:xfrm>
            <a:off x="583565" y="5354955"/>
            <a:ext cx="4538345" cy="0"/>
          </a:xfrm>
          <a:prstGeom prst="line">
            <a:avLst/>
          </a:prstGeom>
          <a:noFill/>
          <a:ln w="12700" cap="flat">
            <a:solidFill>
              <a:srgbClr val="6E5EE9"/>
            </a:solidFill>
            <a:prstDash val="dash"/>
            <a:miter lim="8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cxnSp>
        <p:nvCxnSpPr>
          <p:cNvPr id="222" name="直接连接符 221"/>
          <p:cNvCxnSpPr/>
          <p:nvPr/>
        </p:nvCxnSpPr>
        <p:spPr>
          <a:xfrm>
            <a:off x="583565" y="1639570"/>
            <a:ext cx="4538345" cy="0"/>
          </a:xfrm>
          <a:prstGeom prst="line">
            <a:avLst/>
          </a:prstGeom>
          <a:noFill/>
          <a:ln w="12700" cap="flat">
            <a:solidFill>
              <a:srgbClr val="6E5EE9"/>
            </a:solidFill>
            <a:prstDash val="dash"/>
            <a:miter lim="800000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</p:cxnSp>
      <p:grpSp>
        <p:nvGrpSpPr>
          <p:cNvPr id="2" name="组合 1"/>
          <p:cNvGrpSpPr/>
          <p:nvPr/>
        </p:nvGrpSpPr>
        <p:grpSpPr>
          <a:xfrm rot="0">
            <a:off x="583565" y="1931035"/>
            <a:ext cx="2777490" cy="1151890"/>
            <a:chOff x="915" y="2648"/>
            <a:chExt cx="4374" cy="1814"/>
          </a:xfrm>
        </p:grpSpPr>
        <p:sp>
          <p:nvSpPr>
            <p:cNvPr id="4" name="圆角矩形 3"/>
            <p:cNvSpPr/>
            <p:nvPr/>
          </p:nvSpPr>
          <p:spPr>
            <a:xfrm>
              <a:off x="915" y="2648"/>
              <a:ext cx="4374" cy="1814"/>
            </a:xfrm>
            <a:prstGeom prst="roundRect">
              <a:avLst>
                <a:gd name="adj" fmla="val 2422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915" y="2708"/>
              <a:ext cx="4195" cy="92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R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400" b="1" dirty="0">
                  <a:ln>
                    <a:noFill/>
                  </a:ln>
                  <a:solidFill>
                    <a:schemeClr val="accent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Al Agents Reliability</a:t>
              </a:r>
              <a:endParaRPr lang="en-US" altLang="zh-CN" sz="14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400" b="1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Al Agents 安全可靠运行</a:t>
              </a:r>
              <a:endParaRPr lang="zh-CN" altLang="en-US" sz="1400" b="1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915" y="3614"/>
              <a:ext cx="4374" cy="821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marL="0" marR="0" indent="0" algn="l" defTabSz="914400" rtl="0" fontAlgn="auto" latinLnBrk="0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Guardrails • Runtime </a:t>
              </a:r>
              <a:r>
                <a:rPr lang="en-US" altLang="zh-CN" sz="1000" dirty="0">
                  <a:solidFill>
                    <a:schemeClr val="tx2"/>
                  </a:solidFill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M</a:t>
              </a: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onitoring• Governance</a:t>
              </a:r>
              <a:endParaRPr kumimoji="0" lang="zh-CN" altLang="en-US" sz="100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  <a:p>
              <a:pPr marL="0" marR="0" indent="0" algn="l" defTabSz="914400" rtl="0" fontAlgn="auto" latinLnBrk="0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护栏 • 监测 • 治理</a:t>
              </a:r>
              <a:endParaRPr lang="zh-CN" altLang="en-US" sz="10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 rot="0">
            <a:off x="583565" y="3770630"/>
            <a:ext cx="2777490" cy="1188085"/>
            <a:chOff x="915" y="5848"/>
            <a:chExt cx="4374" cy="1871"/>
          </a:xfrm>
        </p:grpSpPr>
        <p:sp>
          <p:nvSpPr>
            <p:cNvPr id="9" name="圆角矩形 8"/>
            <p:cNvSpPr/>
            <p:nvPr/>
          </p:nvSpPr>
          <p:spPr>
            <a:xfrm>
              <a:off x="915" y="5848"/>
              <a:ext cx="4374" cy="1871"/>
            </a:xfrm>
            <a:prstGeom prst="roundRect">
              <a:avLst>
                <a:gd name="adj" fmla="val 3074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915" y="5933"/>
              <a:ext cx="4195" cy="994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400" b="1" dirty="0">
                  <a:ln>
                    <a:noFill/>
                  </a:ln>
                  <a:solidFill>
                    <a:schemeClr val="accent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Al Centers Reliability</a:t>
              </a:r>
              <a:endParaRPr lang="en-US" altLang="zh-CN" sz="14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  <a:p>
              <a:pPr marR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400" b="1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Al 智算中心可靠性</a:t>
              </a:r>
              <a:endParaRPr lang="zh-CN" altLang="en-US" sz="1400" b="1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40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915" y="6844"/>
              <a:ext cx="4374" cy="756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marL="0" marR="0" indent="0" algn="l" defTabSz="914400" rtl="0" fontAlgn="auto" latinLnBrk="0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Availability • Performance • Incident Response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  <a:p>
              <a:pPr algn="l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可用性 </a:t>
              </a: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• 性能 • 响应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  <a:p>
              <a:pPr marL="0" marR="0" indent="0" algn="l" defTabSz="914400" rtl="0" fontAlgn="auto" latinLnBrk="0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0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 rot="0">
            <a:off x="4156710" y="1565910"/>
            <a:ext cx="3370580" cy="5106035"/>
            <a:chOff x="5819" y="2466"/>
            <a:chExt cx="5308" cy="8041"/>
          </a:xfrm>
        </p:grpSpPr>
        <p:sp>
          <p:nvSpPr>
            <p:cNvPr id="26" name="圆柱形 25"/>
            <p:cNvSpPr/>
            <p:nvPr/>
          </p:nvSpPr>
          <p:spPr>
            <a:xfrm>
              <a:off x="5819" y="8309"/>
              <a:ext cx="5308" cy="2199"/>
            </a:xfrm>
            <a:prstGeom prst="can">
              <a:avLst/>
            </a:prstGeom>
            <a:ln w="12700" cap="flat" cmpd="sng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b="1">
                  <a:latin typeface="Microsoft YaHei Semibold" panose="020B0502040204020203" charset="-122"/>
                  <a:ea typeface="Microsoft YaHei Semibold" panose="020B0502040204020203" charset="-122"/>
                  <a:sym typeface="微软雅黑" panose="020B0502040204020203" charset="-122"/>
                </a:rPr>
                <a:t>Layer 1</a:t>
              </a:r>
              <a:endParaRPr lang="zh-CN" altLang="en-US" sz="1400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Energy</a:t>
              </a:r>
              <a:endParaRPr lang="zh-CN" altLang="en-US" sz="1200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能源/电力</a:t>
              </a:r>
              <a:endParaRPr lang="zh-CN" altLang="en-US" sz="1200">
                <a:sym typeface="微软雅黑" panose="020B0502040204020203" charset="-122"/>
              </a:endParaRPr>
            </a:p>
          </p:txBody>
        </p:sp>
        <p:sp>
          <p:nvSpPr>
            <p:cNvPr id="30" name="圆柱形 29"/>
            <p:cNvSpPr/>
            <p:nvPr/>
          </p:nvSpPr>
          <p:spPr>
            <a:xfrm>
              <a:off x="6231" y="6805"/>
              <a:ext cx="4484" cy="1909"/>
            </a:xfrm>
            <a:prstGeom prst="can">
              <a:avLst/>
            </a:prstGeom>
            <a:solidFill>
              <a:srgbClr val="6C5DE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b="1">
                  <a:latin typeface="Microsoft YaHei Semibold" panose="020B0502040204020203" charset="-122"/>
                  <a:ea typeface="Microsoft YaHei Semibold" panose="020B0502040204020203" charset="-122"/>
                  <a:sym typeface="微软雅黑" panose="020B0502040204020203" charset="-122"/>
                </a:rPr>
                <a:t>Layer 2</a:t>
              </a:r>
              <a:endParaRPr lang="zh-CN" altLang="en-US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Chips &amp; Systems</a:t>
              </a:r>
              <a:endParaRPr lang="zh-CN" altLang="en-US" sz="1200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芯片与计算集</a:t>
              </a:r>
              <a:endParaRPr lang="zh-CN" altLang="en-US" sz="1200">
                <a:sym typeface="微软雅黑" panose="020B0502040204020203" charset="-122"/>
              </a:endParaRPr>
            </a:p>
          </p:txBody>
        </p:sp>
        <p:sp>
          <p:nvSpPr>
            <p:cNvPr id="31" name="圆柱形 30"/>
            <p:cNvSpPr/>
            <p:nvPr/>
          </p:nvSpPr>
          <p:spPr>
            <a:xfrm>
              <a:off x="6650" y="5194"/>
              <a:ext cx="3646" cy="1988"/>
            </a:xfrm>
            <a:prstGeom prst="can">
              <a:avLst/>
            </a:prstGeom>
            <a:solidFill>
              <a:srgbClr val="8D7FE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400" b="1">
                  <a:latin typeface="Microsoft YaHei Semibold" panose="020B0502040204020203" charset="-122"/>
                  <a:ea typeface="Microsoft YaHei Semibold" panose="020B0502040204020203" charset="-122"/>
                  <a:sym typeface="微软雅黑" panose="020B0502040204020203" charset="-122"/>
                </a:rPr>
                <a:t>Layer 3</a:t>
              </a:r>
              <a:endParaRPr lang="zh-CN" altLang="en-US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Infrastructure</a:t>
              </a:r>
              <a:endParaRPr lang="zh-CN" altLang="en-US" sz="1200">
                <a:sym typeface="微软雅黑" panose="020B0502040204020203" charset="-122"/>
              </a:endParaRPr>
            </a:p>
            <a:p>
              <a:pPr lvl="0" indent="0" algn="ctr" fontAlgn="auto">
                <a:lnSpc>
                  <a:spcPct val="120000"/>
                </a:lnSpc>
                <a:buClrTx/>
                <a:buSzTx/>
                <a:buFontTx/>
              </a:pPr>
              <a:r>
                <a:rPr lang="zh-CN" altLang="en-US" sz="1200">
                  <a:sym typeface="微软雅黑" panose="020B0502040204020203" charset="-122"/>
                </a:rPr>
                <a:t>基础设施/数据中心</a:t>
              </a:r>
              <a:endParaRPr lang="zh-CN" altLang="en-US" sz="1200">
                <a:sym typeface="微软雅黑" panose="020B0502040204020203" charset="-122"/>
              </a:endParaRPr>
            </a:p>
          </p:txBody>
        </p:sp>
        <p:sp>
          <p:nvSpPr>
            <p:cNvPr id="32" name="圆柱形 31"/>
            <p:cNvSpPr/>
            <p:nvPr/>
          </p:nvSpPr>
          <p:spPr>
            <a:xfrm>
              <a:off x="6935" y="3878"/>
              <a:ext cx="3076" cy="1669"/>
            </a:xfrm>
            <a:prstGeom prst="can">
              <a:avLst/>
            </a:prstGeom>
            <a:solidFill>
              <a:srgbClr val="B8ADF3"/>
            </a:solidFill>
            <a:ln w="12700" cap="flat">
              <a:solidFill>
                <a:schemeClr val="accent1">
                  <a:alpha val="32000"/>
                </a:schemeClr>
              </a:solidFill>
              <a:prstDash val="solid"/>
              <a:miter lim="8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noAutofit/>
            </a:bodyPr>
            <a:lstStyle/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1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Layer 4</a:t>
              </a:r>
              <a:endParaRPr kumimoji="0" lang="zh-CN" altLang="en-US" sz="1400" b="1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Models</a:t>
              </a:r>
              <a:endParaRPr kumimoji="0" lang="zh-CN" altLang="en-US" sz="12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Al模型</a:t>
              </a:r>
              <a:endParaRPr kumimoji="0" lang="zh-CN" altLang="en-US" sz="12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33" name="圆柱形 32"/>
            <p:cNvSpPr/>
            <p:nvPr/>
          </p:nvSpPr>
          <p:spPr>
            <a:xfrm>
              <a:off x="7245" y="2466"/>
              <a:ext cx="2456" cy="1669"/>
            </a:xfrm>
            <a:prstGeom prst="can">
              <a:avLst/>
            </a:prstGeom>
            <a:solidFill>
              <a:schemeClr val="accent6"/>
            </a:solidFill>
            <a:ln w="12700" cap="flat">
              <a:solidFill>
                <a:schemeClr val="accent1">
                  <a:alpha val="23000"/>
                </a:schemeClr>
              </a:solidFill>
              <a:prstDash val="solid"/>
              <a:miter lim="800000"/>
            </a:ln>
          </p:spPr>
          <p:style>
            <a:lnRef idx="0">
              <a:srgbClr val="FFFFFF"/>
            </a:lnRef>
            <a:fillRef idx="0">
              <a:srgbClr val="FFFFFF"/>
            </a:fillRef>
            <a:effectRef idx="0">
              <a:srgbClr val="FFFFFF"/>
            </a:effectRef>
            <a:fontRef idx="none"/>
          </p:style>
          <p:txBody>
            <a:bodyPr rot="0" vertOverflow="overflow" horzOverflow="overflow" vert="horz" wrap="square" lIns="45719" tIns="45719" rIns="45719" bIns="45719" numCol="1" spcCol="38100" rtlCol="0" anchor="ctr" forceAA="0">
              <a:noAutofit/>
            </a:bodyPr>
            <a:lstStyle/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400" b="1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Layer 5</a:t>
              </a:r>
              <a:endParaRPr kumimoji="0" lang="zh-CN" altLang="en-US" sz="14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Applications</a:t>
              </a:r>
              <a:endParaRPr kumimoji="0" lang="zh-CN" altLang="en-US" sz="12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  <a:p>
              <a:pPr marR="0" indent="0" algn="ctr" defTabSz="914400" rtl="0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kumimoji="0" lang="zh-CN" altLang="en-US" sz="1200" b="0" i="0" u="none" strike="noStrike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软雅黑" panose="020B0502040204020203" charset="-122"/>
                  <a:ea typeface="微软雅黑" panose="020B0502040204020203" charset="-122"/>
                  <a:cs typeface="微软雅黑" panose="020B0502040204020203" charset="-122"/>
                  <a:sym typeface="微软雅黑" panose="020B0502040204020203" charset="-122"/>
                </a:rPr>
                <a:t>行业应用</a:t>
              </a:r>
              <a:endParaRPr kumimoji="0" lang="zh-CN" altLang="en-US" sz="12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软雅黑" panose="020B0502040204020203" charset="-122"/>
                <a:ea typeface="微软雅黑" panose="020B0502040204020203" charset="-122"/>
                <a:cs typeface="微软雅黑" panose="020B0502040204020203" charset="-122"/>
                <a:sym typeface="微软雅黑" panose="020B0502040204020203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rot="0">
            <a:off x="583565" y="5438140"/>
            <a:ext cx="2777490" cy="1151890"/>
            <a:chOff x="915" y="8564"/>
            <a:chExt cx="4374" cy="1814"/>
          </a:xfrm>
        </p:grpSpPr>
        <p:sp>
          <p:nvSpPr>
            <p:cNvPr id="35" name="圆角矩形 34"/>
            <p:cNvSpPr/>
            <p:nvPr/>
          </p:nvSpPr>
          <p:spPr>
            <a:xfrm>
              <a:off x="915" y="8564"/>
              <a:ext cx="4374" cy="1814"/>
            </a:xfrm>
            <a:prstGeom prst="roundRect">
              <a:avLst>
                <a:gd name="adj" fmla="val 3197"/>
              </a:avLst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zh-CN" altLang="en-US" u="sng"/>
                <a:t>z</a:t>
              </a:r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915" y="8632"/>
              <a:ext cx="4195" cy="1703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400" b="1" dirty="0">
                  <a:ln>
                    <a:noFill/>
                  </a:ln>
                  <a:solidFill>
                    <a:schemeClr val="accent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Al Power Reliability</a:t>
              </a:r>
              <a:endParaRPr lang="en-US" altLang="zh-CN" sz="1400" b="1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altLang="zh-CN" sz="1400" b="1" dirty="0">
                  <a:ln>
                    <a:noFill/>
                  </a:ln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微软雅黑" panose="020B0502040204020203" charset="-122"/>
                </a:rPr>
                <a:t>电力基础设施可靠性</a:t>
              </a:r>
              <a:endParaRPr kumimoji="0" lang="en-US" altLang="zh-CN" sz="1400" b="1" i="0" u="none" strike="noStrike" cap="none" spc="0" normalizeH="0" baseline="0" dirty="0">
                <a:ln>
                  <a:noFill/>
                </a:ln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微软雅黑" panose="020B0502040204020203" charset="-122"/>
              </a:endParaRPr>
            </a:p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40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  <a:p>
              <a:pPr marR="0" indent="0" algn="l" defTabSz="914400" rtl="0" fontAlgn="auto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endParaRPr lang="zh-CN" altLang="en-US" sz="140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915" y="9533"/>
              <a:ext cx="4374" cy="66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Monitoring • Early </a:t>
              </a: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+mn-ea"/>
                </a:rPr>
                <a:t>W</a:t>
              </a: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arning • Resilience</a:t>
              </a:r>
              <a:endParaRPr kumimoji="0" lang="zh-CN" altLang="en-US" sz="1000" b="0" i="0" u="none" strike="noStrike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zh-CN" altLang="en-US" sz="1000" dirty="0">
                  <a:ln>
                    <a:noFill/>
                  </a:ln>
                  <a:solidFill>
                    <a:schemeClr val="tx2"/>
                  </a:solidFill>
                  <a:effectLst/>
                  <a:uFillTx/>
                  <a:latin typeface="Microsoft YaHei" panose="020B0502040204020203" charset="-122"/>
                  <a:ea typeface="Microsoft YaHei" panose="020B0502040204020203" charset="-122"/>
                  <a:cs typeface="Microsoft YaHei" panose="020B0502040204020203" charset="-122"/>
                  <a:sym typeface="微软雅黑" panose="020B0502040204020203" charset="-122"/>
                </a:rPr>
                <a:t>监測 • 预警 • 韧性</a:t>
              </a:r>
              <a:endParaRPr lang="zh-CN" altLang="en-US" sz="1000" dirty="0">
                <a:ln>
                  <a:noFill/>
                </a:ln>
                <a:solidFill>
                  <a:schemeClr val="tx2"/>
                </a:solidFill>
                <a:effectLst/>
                <a:uFillTx/>
                <a:latin typeface="Microsoft YaHei" panose="020B0502040204020203" charset="-122"/>
                <a:ea typeface="Microsoft YaHei" panose="020B0502040204020203" charset="-122"/>
                <a:cs typeface="Microsoft YaHei" panose="020B0502040204020203" charset="-122"/>
                <a:sym typeface="微软雅黑" panose="020B0502040204020203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7727950" y="3723005"/>
            <a:ext cx="3881120" cy="1727835"/>
            <a:chOff x="12170" y="5863"/>
            <a:chExt cx="6112" cy="2721"/>
          </a:xfrm>
        </p:grpSpPr>
        <p:sp>
          <p:nvSpPr>
            <p:cNvPr id="15" name="object 4"/>
            <p:cNvSpPr/>
            <p:nvPr/>
          </p:nvSpPr>
          <p:spPr>
            <a:xfrm>
              <a:off x="12170" y="5864"/>
              <a:ext cx="6113" cy="2721"/>
            </a:xfrm>
            <a:prstGeom prst="roundRect">
              <a:avLst>
                <a:gd name="adj" fmla="val 2388"/>
              </a:avLst>
            </a:prstGeom>
            <a:solidFill>
              <a:schemeClr val="accent6">
                <a:alpha val="84000"/>
              </a:schemeClr>
            </a:solidFill>
            <a:ln w="12700">
              <a:solidFill>
                <a:schemeClr val="accent1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pPr lvl="0" algn="l">
                <a:buClrTx/>
                <a:buSzTx/>
                <a:buFontTx/>
              </a:pPr>
              <a:endParaRPr>
                <a:sym typeface="+mn-ea"/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2"/>
              </p:custDataLst>
            </p:nvPr>
          </p:nvSpPr>
          <p:spPr>
            <a:xfrm>
              <a:off x="13151" y="6289"/>
              <a:ext cx="5102" cy="18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</a:bodyPr>
            <a:p>
              <a:pPr algn="l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600" b="1" i="0" u="none" strike="noStrike" dirty="0">
                  <a:ln>
                    <a:noFill/>
                  </a:ln>
                  <a:solidFill>
                    <a:schemeClr val="accent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Noto Sans SC"/>
                </a:rPr>
                <a:t>价值二</a:t>
              </a:r>
              <a:endParaRPr lang="en-US" altLang="zh-CN" sz="1600" b="1" i="0" u="none" strike="noStrike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Noto Sans SC"/>
              </a:endParaRPr>
            </a:p>
            <a:p>
              <a:pPr algn="l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600" b="1" i="0" u="none" strike="noStrike" dirty="0">
                  <a:ln>
                    <a:noFill/>
                  </a:ln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Noto Sans SC"/>
                </a:rPr>
                <a:t>以AI解决人力</a:t>
              </a:r>
              <a:r>
                <a:rPr lang="zh-CN" altLang="en-US" sz="1600" b="1" dirty="0">
                  <a:ln>
                    <a:noFill/>
                  </a:ln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Noto Sans SC"/>
                </a:rPr>
                <a:t>(Human)</a:t>
              </a:r>
              <a:r>
                <a:rPr lang="zh-CN" altLang="en-US" sz="1600" b="1" i="0" u="none" strike="noStrike" dirty="0">
                  <a:ln>
                    <a:noFill/>
                  </a:ln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Noto Sans SC"/>
                </a:rPr>
                <a:t>瓶颈</a:t>
              </a:r>
              <a:endParaRPr lang="zh-CN" altLang="en-US" sz="1600" b="1" i="0" u="none" strike="noStrike" dirty="0">
                <a:ln>
                  <a:noFill/>
                </a:ln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Noto Sans SC"/>
              </a:endParaRPr>
            </a:p>
            <a:p>
              <a:pPr algn="l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endParaRPr lang="zh-CN" altLang="en-US" sz="1200" i="0" u="none" strike="noStrike" dirty="0">
                <a:effectLst/>
                <a:latin typeface="Microsoft YaHei Semilight" panose="020B0502040204020203" charset="-122"/>
                <a:ea typeface="Microsoft YaHei Semilight" panose="020B0502040204020203" charset="-122"/>
                <a:sym typeface="Noto Sans SC"/>
              </a:endParaRPr>
            </a:p>
            <a:p>
              <a:pPr marL="171450" indent="-17145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招人难、用人难、培养人更难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sym typeface="+mn-ea"/>
              </a:endParaRPr>
            </a:p>
            <a:p>
              <a:pPr marL="171450" indent="-17145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AI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的发展规模已远超人力所能覆盖的边界。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sym typeface="+mn-ea"/>
              </a:endParaRPr>
            </a:p>
          </p:txBody>
        </p:sp>
        <p:sp>
          <p:nvSpPr>
            <p:cNvPr id="40" name="同侧圆角矩形 39"/>
            <p:cNvSpPr/>
            <p:nvPr/>
          </p:nvSpPr>
          <p:spPr>
            <a:xfrm rot="16200000">
              <a:off x="10855" y="7178"/>
              <a:ext cx="2721" cy="91"/>
            </a:xfrm>
            <a:prstGeom prst="round2SameRect">
              <a:avLst>
                <a:gd name="adj1" fmla="val 50000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2360" y="6341"/>
              <a:ext cx="636" cy="6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18" name="图片 17" descr="/Users/liuzhuzi/Downloads/人力资源主题分析.svg人力资源主题分析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12435" y="6406"/>
              <a:ext cx="485" cy="485"/>
            </a:xfrm>
            <a:prstGeom prst="rect">
              <a:avLst/>
            </a:prstGeom>
            <a:effectLst/>
          </p:spPr>
        </p:pic>
      </p:grpSp>
      <p:grpSp>
        <p:nvGrpSpPr>
          <p:cNvPr id="46" name="组合 45"/>
          <p:cNvGrpSpPr/>
          <p:nvPr/>
        </p:nvGrpSpPr>
        <p:grpSpPr>
          <a:xfrm>
            <a:off x="7727950" y="1739900"/>
            <a:ext cx="3881120" cy="1727200"/>
            <a:chOff x="12170" y="2740"/>
            <a:chExt cx="6112" cy="2720"/>
          </a:xfrm>
        </p:grpSpPr>
        <p:sp>
          <p:nvSpPr>
            <p:cNvPr id="27" name="object 4"/>
            <p:cNvSpPr/>
            <p:nvPr/>
          </p:nvSpPr>
          <p:spPr>
            <a:xfrm>
              <a:off x="12170" y="2740"/>
              <a:ext cx="6113" cy="2721"/>
            </a:xfrm>
            <a:prstGeom prst="roundRect">
              <a:avLst>
                <a:gd name="adj" fmla="val 3123"/>
              </a:avLst>
            </a:prstGeom>
            <a:solidFill>
              <a:schemeClr val="accent6">
                <a:alpha val="84000"/>
              </a:schemeClr>
            </a:solidFill>
            <a:ln w="12700">
              <a:solidFill>
                <a:schemeClr val="accent1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文本框 27"/>
            <p:cNvSpPr txBox="1"/>
            <p:nvPr>
              <p:custDataLst>
                <p:tags r:id="rId6"/>
              </p:custDataLst>
            </p:nvPr>
          </p:nvSpPr>
          <p:spPr>
            <a:xfrm>
              <a:off x="13151" y="3176"/>
              <a:ext cx="5102" cy="184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  <a:scene3d>
                <a:camera prst="orthographicFront"/>
                <a:lightRig rig="threePt" dir="t"/>
              </a:scene3d>
            </a:bodyPr>
            <a:p>
              <a:pPr algn="l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en-US" altLang="zh-CN" sz="1600" b="1" i="0" u="none" strike="noStrike" dirty="0">
                  <a:ln>
                    <a:noFill/>
                  </a:ln>
                  <a:solidFill>
                    <a:schemeClr val="accent1"/>
                  </a:solidFill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Noto Sans SC"/>
                </a:rPr>
                <a:t>价值一</a:t>
              </a:r>
              <a:endParaRPr lang="en-US" altLang="zh-CN" sz="1600" b="1" i="0" u="none" strike="noStrike" dirty="0">
                <a:ln>
                  <a:noFill/>
                </a:ln>
                <a:solidFill>
                  <a:schemeClr val="accent1"/>
                </a:solidFill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Noto Sans SC"/>
              </a:endParaRPr>
            </a:p>
            <a:p>
              <a:pPr algn="l" hangingPunct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r>
                <a:rPr lang="zh-CN" altLang="en-US" sz="1600" b="1" i="0" u="none" strike="noStrike" dirty="0">
                  <a:ln>
                    <a:noFill/>
                  </a:ln>
                  <a:effectLst/>
                  <a:uFillTx/>
                  <a:latin typeface="Microsoft YaHei Semibold" panose="020B0502040204020203" charset="-122"/>
                  <a:ea typeface="Microsoft YaHei Semibold" panose="020B0502040204020203" charset="-122"/>
                  <a:cs typeface="Microsoft YaHei Semibold" panose="020B0502040204020203" charset="-122"/>
                  <a:sym typeface="Noto Sans SC"/>
                </a:rPr>
                <a:t>以AI保障可靠性(Reliability)</a:t>
              </a:r>
              <a:endParaRPr lang="zh-CN" altLang="en-US" sz="1600" b="1" i="0" u="none" strike="noStrike" dirty="0">
                <a:ln>
                  <a:noFill/>
                </a:ln>
                <a:effectLst/>
                <a:uFillTx/>
                <a:latin typeface="Microsoft YaHei Semibold" panose="020B0502040204020203" charset="-122"/>
                <a:ea typeface="Microsoft YaHei Semibold" panose="020B0502040204020203" charset="-122"/>
                <a:cs typeface="Microsoft YaHei Semibold" panose="020B0502040204020203" charset="-122"/>
                <a:sym typeface="Noto Sans SC"/>
              </a:endParaRPr>
            </a:p>
            <a:p>
              <a:pPr algn="l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</a:pPr>
              <a:endParaRPr lang="zh-CN" altLang="en-US" sz="1200" i="0" u="none" strike="noStrike" dirty="0">
                <a:effectLst/>
                <a:latin typeface="Microsoft YaHei Semilight" panose="020B0502040204020203" charset="-122"/>
                <a:ea typeface="Microsoft YaHei Semilight" panose="020B0502040204020203" charset="-122"/>
                <a:sym typeface="Noto Sans SC"/>
              </a:endParaRPr>
            </a:p>
            <a:p>
              <a:pPr marL="171450" indent="-17145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用</a:t>
              </a: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AI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创造不难，难的是可持续、稳定地运行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sym typeface="+mn-ea"/>
              </a:endParaRPr>
            </a:p>
            <a:p>
              <a:pPr marL="171450" indent="-17145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90204" pitchFamily="34" charset="0"/>
                <a:buChar char="•"/>
              </a:pP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Cloudwise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为</a:t>
              </a:r>
              <a:r>
                <a:rPr lang="en-US" altLang="zh-CN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AI</a:t>
              </a:r>
              <a:r>
                <a:rPr lang="zh-CN" altLang="en-US" sz="1200" dirty="0">
                  <a:solidFill>
                    <a:schemeClr val="tx1"/>
                  </a:solidFill>
                  <a:effectLst/>
                  <a:latin typeface="Microsoft YaHei Semilight" panose="020B0502040204020203" charset="-122"/>
                  <a:ea typeface="Microsoft YaHei Semilight" panose="020B0502040204020203" charset="-122"/>
                  <a:sym typeface="+mn-ea"/>
                </a:rPr>
                <a:t>全栈基础设施提供可靠性保障。</a:t>
              </a:r>
              <a:endParaRPr lang="zh-CN" altLang="en-US" sz="1200" dirty="0">
                <a:solidFill>
                  <a:schemeClr val="tx1"/>
                </a:solidFill>
                <a:effectLst/>
                <a:latin typeface="Microsoft YaHei Semilight" panose="020B0502040204020203" charset="-122"/>
                <a:ea typeface="Microsoft YaHei Semilight" panose="020B0502040204020203" charset="-122"/>
                <a:sym typeface="+mn-ea"/>
              </a:endParaRPr>
            </a:p>
          </p:txBody>
        </p:sp>
        <p:sp>
          <p:nvSpPr>
            <p:cNvPr id="39" name="同侧圆角矩形 38"/>
            <p:cNvSpPr/>
            <p:nvPr/>
          </p:nvSpPr>
          <p:spPr>
            <a:xfrm rot="16200000">
              <a:off x="10855" y="4055"/>
              <a:ext cx="2721" cy="91"/>
            </a:xfrm>
            <a:prstGeom prst="round2SameRect">
              <a:avLst>
                <a:gd name="adj1" fmla="val 50000"/>
                <a:gd name="adj2" fmla="val 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12360" y="3253"/>
              <a:ext cx="636" cy="63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pic>
          <p:nvPicPr>
            <p:cNvPr id="43" name="图片 42" descr="安全 (1)"/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2458" y="3352"/>
              <a:ext cx="439" cy="439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220345" y="258128"/>
            <a:ext cx="11260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思源宋体 CN Heavy" panose="02020300000000000000" pitchFamily="18" charset="-122"/>
                <a:ea typeface="思源宋体 CN Heavy" panose="02020300000000000000" pitchFamily="18" charset="-122"/>
              </a:defRPr>
            </a:lvl1pPr>
          </a:lstStyle>
          <a:p>
            <a:r>
              <a:rPr lang="en-US" altLang="zh-CN" sz="2000" b="1" dirty="0">
                <a:solidFill>
                  <a:srgbClr val="6246E8"/>
                </a:solidFill>
                <a:latin typeface="微软雅黑" panose="020B0502040204020203" charset="-122"/>
                <a:ea typeface="微软雅黑" panose="020B0502040204020203" charset="-122"/>
                <a:sym typeface="+mn-ea"/>
              </a:rPr>
              <a:t>Reliability for AI Infrastructure</a:t>
            </a:r>
            <a:endParaRPr lang="en-US" altLang="zh-CN" sz="2000" b="1" dirty="0">
              <a:solidFill>
                <a:srgbClr val="6246E8"/>
              </a:solidFill>
              <a:latin typeface="微软雅黑" panose="020B0502040204020203" charset="-122"/>
              <a:ea typeface="微软雅黑" panose="020B0502040204020203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占位符 4"/>
          <p:cNvSpPr txBox="1"/>
          <p:nvPr/>
        </p:nvSpPr>
        <p:spPr>
          <a:xfrm>
            <a:off x="685265" y="2385090"/>
            <a:ext cx="3902629" cy="922020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>
            <a:lvl1pPr marL="0" indent="0" algn="l" defTabSz="914400" rtl="0" eaLnBrk="1" latinLnBrk="0" hangingPunct="1">
              <a:lnSpc>
                <a:spcPts val="9000"/>
              </a:lnSpc>
              <a:spcBef>
                <a:spcPts val="1000"/>
              </a:spcBef>
              <a:buFont typeface="Arial" panose="020B0604020202090204" pitchFamily="34" charset="0"/>
              <a:buNone/>
              <a:defRPr lang="zh-CN" altLang="en-US" sz="8000" b="1" i="0" kern="1200" dirty="0">
                <a:solidFill>
                  <a:srgbClr val="00CCD7"/>
                </a:solidFill>
                <a:latin typeface="微软雅黑" panose="020B0502040204020203" charset="-122"/>
                <a:ea typeface="微软雅黑" panose="020B0502040204020203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4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20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b="0" i="0" kern="1200">
                <a:solidFill>
                  <a:schemeClr val="tx1"/>
                </a:solidFill>
                <a:latin typeface="Source Han Sans CN Normal" panose="020B0A00000000000000" pitchFamily="34" charset="-128"/>
                <a:ea typeface="Source Han Sans CN Normal" panose="020B0A00000000000000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9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</a:pPr>
            <a:r>
              <a:rPr kumimoji="1" sz="5400" b="0" kern="0" dirty="0">
                <a:solidFill>
                  <a:srgbClr val="6246E8"/>
                </a:solidFill>
                <a:latin typeface="Microsoft YaHei Bold" panose="020B0502040204020203" charset="-122"/>
                <a:ea typeface="Microsoft YaHei Bold" panose="020B0502040204020203" charset="-122"/>
                <a:cs typeface="+mn-ea"/>
                <a:sym typeface="微软雅黑" panose="020B0502040204020203" charset="-122"/>
              </a:rPr>
              <a:t>感谢</a:t>
            </a:r>
            <a:r>
              <a:rPr kumimoji="1" sz="5400" b="0" kern="0" dirty="0">
                <a:solidFill>
                  <a:srgbClr val="6246E8"/>
                </a:solidFill>
                <a:latin typeface="Microsoft YaHei Bold" panose="020B0502040204020203" charset="-122"/>
                <a:ea typeface="Microsoft YaHei Bold" panose="020B0502040204020203" charset="-122"/>
                <a:cs typeface="+mn-ea"/>
                <a:sym typeface="微软雅黑" panose="020B0502040204020203" charset="-122"/>
              </a:rPr>
              <a:t>观看</a:t>
            </a:r>
            <a:endParaRPr kumimoji="1" sz="5400" b="0" kern="0" dirty="0">
              <a:solidFill>
                <a:srgbClr val="6246E8"/>
              </a:solidFill>
              <a:latin typeface="Microsoft YaHei Bold" panose="020B0502040204020203" charset="-122"/>
              <a:ea typeface="Microsoft YaHei Bold" panose="020B0502040204020203" charset="-122"/>
              <a:cs typeface="+mn-ea"/>
              <a:sym typeface="微软雅黑" panose="020B0502040204020203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05485" y="3700780"/>
            <a:ext cx="53784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latin typeface="Microsoft YaHei" panose="020B0502040204020203" charset="-122"/>
                <a:ea typeface="Microsoft YaHei" panose="020B0502040204020203" charset="-122"/>
              </a:rPr>
              <a:t>AI for AI Infrastructure</a:t>
            </a:r>
            <a:endParaRPr lang="en-US" altLang="zh-CN" sz="2400">
              <a:latin typeface="Microsoft YaHei" panose="020B0502040204020203" charset="-122"/>
              <a:ea typeface="Microsoft YaHei" panose="020B0502040204020203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UNIT_PLACING_PICTURE_USER_VIEWPORT" val="{&quot;height&quot;:371.26141732283463,&quot;width&quot;:1547.971653543307}"/>
</p:tagLst>
</file>

<file path=ppt/tags/tag26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27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28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29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30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31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32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33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34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35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36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37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38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39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40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41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42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43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44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45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46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47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48.xml><?xml version="1.0" encoding="utf-8"?>
<p:tagLst xmlns:p="http://schemas.openxmlformats.org/presentationml/2006/main">
  <p:tag name="KSO_WM_DIAGRAM_VIRTUALLY_FRAME" val="{&quot;height&quot;:40.581653543307084,&quot;left&quot;:106.05259842519686,&quot;top&quot;:82.2267716535433,&quot;width&quot;:750.4426771653543}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ADJUSTMENTS" val="6.31262"/>
  <p:tag name="SHADOWSIZE" val="99"/>
  <p:tag name="TEXTSHADOWSIZE" val="100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UNIT_PLACING_PICTURE_USER_VIEWPORT" val="{&quot;height&quot;:406.24577025823686,&quot;width&quot;:1637.2189037245257}"/>
</p:tagLst>
</file>

<file path=ppt/tags/tag79.xml><?xml version="1.0" encoding="utf-8"?>
<p:tagLst xmlns:p="http://schemas.openxmlformats.org/presentationml/2006/main">
  <p:tag name="KSO_WM_UNIT_PLACING_PICTURE_USER_VIEWPORT" val="{&quot;height&quot;:435.4910783553142,&quot;width&quot;:1630.3931888544892}"/>
</p:tagLst>
</file>

<file path=ppt/tags/tag80.xml><?xml version="1.0" encoding="utf-8"?>
<p:tagLst xmlns:p="http://schemas.openxmlformats.org/presentationml/2006/main">
  <p:tag name="SHADOWSIZE" val="108"/>
  <p:tag name="TEXTSHADOWSIZE" val="100"/>
</p:tagLst>
</file>

<file path=ppt/tags/tag81.xml><?xml version="1.0" encoding="utf-8"?>
<p:tagLst xmlns:p="http://schemas.openxmlformats.org/presentationml/2006/main">
  <p:tag name="SHADOWSIZE" val="108"/>
  <p:tag name="TEXTSHADOWSIZE" val="100"/>
</p:tagLst>
</file>

<file path=ppt/tags/tag82.xml><?xml version="1.0" encoding="utf-8"?>
<p:tagLst xmlns:p="http://schemas.openxmlformats.org/presentationml/2006/main">
  <p:tag name="SHADOWSIZE" val="108"/>
  <p:tag name="TEXTSHADOWSIZE" val="100"/>
</p:tagLst>
</file>

<file path=ppt/tags/tag83.xml><?xml version="1.0" encoding="utf-8"?>
<p:tagLst xmlns:p="http://schemas.openxmlformats.org/presentationml/2006/main">
  <p:tag name="SHADOWSIZE" val="108"/>
  <p:tag name="TEXTSHADOWSIZE" val="100"/>
</p:tagLst>
</file>

<file path=ppt/tags/tag84.xml><?xml version="1.0" encoding="utf-8"?>
<p:tagLst xmlns:p="http://schemas.openxmlformats.org/presentationml/2006/main">
  <p:tag name="SHADOWSIZE" val="108"/>
  <p:tag name="TEXTSHADOWSIZE" val="100"/>
</p:tagLst>
</file>

<file path=ppt/tags/tag85.xml><?xml version="1.0" encoding="utf-8"?>
<p:tagLst xmlns:p="http://schemas.openxmlformats.org/presentationml/2006/main">
  <p:tag name="SHADOWSIZE" val="108"/>
  <p:tag name="TEXTSHADOWSIZE" val="100"/>
</p:tagLst>
</file>

<file path=ppt/tags/tag86.xml><?xml version="1.0" encoding="utf-8"?>
<p:tagLst xmlns:p="http://schemas.openxmlformats.org/presentationml/2006/main">
  <p:tag name="SHADOWSIZE" val="108"/>
  <p:tag name="TEXTSHADOWSIZE" val="100"/>
</p:tagLst>
</file>

<file path=ppt/tags/tag87.xml><?xml version="1.0" encoding="utf-8"?>
<p:tagLst xmlns:p="http://schemas.openxmlformats.org/presentationml/2006/main">
  <p:tag name="SHADOWSIZE" val="108"/>
  <p:tag name="TEXTSHADOWSIZE" val="100"/>
</p:tagLst>
</file>

<file path=ppt/tags/tag88.xml><?xml version="1.0" encoding="utf-8"?>
<p:tagLst xmlns:p="http://schemas.openxmlformats.org/presentationml/2006/main">
  <p:tag name="SHADOWSIZE" val="108"/>
  <p:tag name="TEXTSHADOWSIZE" val="100"/>
</p:tagLst>
</file>

<file path=ppt/tags/tag89.xml><?xml version="1.0" encoding="utf-8"?>
<p:tagLst xmlns:p="http://schemas.openxmlformats.org/presentationml/2006/main">
  <p:tag name="SHADOWSIZE" val="108"/>
  <p:tag name="TEXTSHADOWSIZE" val="100"/>
</p:tagLst>
</file>

<file path=ppt/tags/tag90.xml><?xml version="1.0" encoding="utf-8"?>
<p:tagLst xmlns:p="http://schemas.openxmlformats.org/presentationml/2006/main">
  <p:tag name="SHADOWSIZE" val="108"/>
  <p:tag name="TEXTSHADOWSIZE" val="100"/>
</p:tagLst>
</file>

<file path=ppt/tags/tag91.xml><?xml version="1.0" encoding="utf-8"?>
<p:tagLst xmlns:p="http://schemas.openxmlformats.org/presentationml/2006/main">
  <p:tag name="SHADOWSIZE" val="108"/>
  <p:tag name="TEXTSHADOWSIZE" val="100"/>
</p:tagLst>
</file>

<file path=ppt/tags/tag92.xml><?xml version="1.0" encoding="utf-8"?>
<p:tagLst xmlns:p="http://schemas.openxmlformats.org/presentationml/2006/main">
  <p:tag name="SHADOWSIZE" val="108"/>
  <p:tag name="TEXTSHADOWSIZE" val="100"/>
</p:tagLst>
</file>

<file path=ppt/tags/tag93.xml><?xml version="1.0" encoding="utf-8"?>
<p:tagLst xmlns:p="http://schemas.openxmlformats.org/presentationml/2006/main">
  <p:tag name="SHADOWSIZE" val="108"/>
  <p:tag name="TEXTSHADOWSIZE" val="100"/>
</p:tagLst>
</file>

<file path=ppt/tags/tag94.xml><?xml version="1.0" encoding="utf-8"?>
<p:tagLst xmlns:p="http://schemas.openxmlformats.org/presentationml/2006/main">
  <p:tag name="SHADOWSIZE" val="108"/>
  <p:tag name="TEXTSHADOWSIZE" val="100"/>
</p:tagLst>
</file>

<file path=ppt/tags/tag95.xml><?xml version="1.0" encoding="utf-8"?>
<p:tagLst xmlns:p="http://schemas.openxmlformats.org/presentationml/2006/main">
  <p:tag name="SHADOWSIZE" val="108"/>
  <p:tag name="TEXTSHADOWSIZE" val="100"/>
</p:tagLst>
</file>

<file path=ppt/tags/tag96.xml><?xml version="1.0" encoding="utf-8"?>
<p:tagLst xmlns:p="http://schemas.openxmlformats.org/presentationml/2006/main">
  <p:tag name="SHADOWSIZE" val="108"/>
  <p:tag name="TEXTSHADOWSIZE" val="100"/>
</p:tagLst>
</file>

<file path=ppt/tags/tag97.xml><?xml version="1.0" encoding="utf-8"?>
<p:tagLst xmlns:p="http://schemas.openxmlformats.org/presentationml/2006/main">
  <p:tag name="SHADOWSIZE" val="108"/>
  <p:tag name="TEXTSHADOWSIZE" val="100"/>
</p:tagLst>
</file>

<file path=ppt/tags/tag98.xml><?xml version="1.0" encoding="utf-8"?>
<p:tagLst xmlns:p="http://schemas.openxmlformats.org/presentationml/2006/main">
  <p:tag name="SHADOWSIZE" val="108"/>
  <p:tag name="TEXTSHADOWSIZE" val="100"/>
</p:tagLst>
</file>

<file path=ppt/tags/tag99.xml><?xml version="1.0" encoding="utf-8"?>
<p:tagLst xmlns:p="http://schemas.openxmlformats.org/presentationml/2006/main">
  <p:tag name="SHADOWSIZE" val="108"/>
  <p:tag name="TEXTSHADOWSIZE" val="100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ags/tag125.xml><?xml version="1.0" encoding="utf-8"?>
<p:tagLst xmlns:p="http://schemas.openxmlformats.org/presentationml/2006/main">
  <p:tag name="KSO_WM_BEAUTIFY_FLAG" val=""/>
</p:tagLst>
</file>

<file path=ppt/tags/tag126.xml><?xml version="1.0" encoding="utf-8"?>
<p:tagLst xmlns:p="http://schemas.openxmlformats.org/presentationml/2006/main">
  <p:tag name="KSO_WM_BEAUTIFY_FLAG" val=""/>
</p:tagLst>
</file>

<file path=ppt/tags/tag127.xml><?xml version="1.0" encoding="utf-8"?>
<p:tagLst xmlns:p="http://schemas.openxmlformats.org/presentationml/2006/main">
  <p:tag name="KSO_WM_BEAUTIFY_FLAG" val=""/>
</p:tagLst>
</file>

<file path=ppt/tags/tag128.xml><?xml version="1.0" encoding="utf-8"?>
<p:tagLst xmlns:p="http://schemas.openxmlformats.org/presentationml/2006/main">
  <p:tag name="KSO_WM_BEAUTIFY_FLAG" val=""/>
</p:tagLst>
</file>

<file path=ppt/tags/tag129.xml><?xml version="1.0" encoding="utf-8"?>
<p:tagLst xmlns:p="http://schemas.openxmlformats.org/presentationml/2006/main">
  <p:tag name="KSO_WM_BEAUTIFY_FLAG" val=""/>
</p:tagLst>
</file>

<file path=ppt/tags/tag130.xml><?xml version="1.0" encoding="utf-8"?>
<p:tagLst xmlns:p="http://schemas.openxmlformats.org/presentationml/2006/main">
  <p:tag name="KSO_WM_BEAUTIFY_FLAG" val=""/>
</p:tagLst>
</file>

<file path=ppt/tags/tag131.xml><?xml version="1.0" encoding="utf-8"?>
<p:tagLst xmlns:p="http://schemas.openxmlformats.org/presentationml/2006/main">
  <p:tag name="KSO_WM_BEAUTIFY_FLAG" val=""/>
</p:tagLst>
</file>

<file path=ppt/tags/tag132.xml><?xml version="1.0" encoding="utf-8"?>
<p:tagLst xmlns:p="http://schemas.openxmlformats.org/presentationml/2006/main">
  <p:tag name="KSO_WM_BEAUTIFY_FLAG" val=""/>
</p:tagLst>
</file>

<file path=ppt/tags/tag133.xml><?xml version="1.0" encoding="utf-8"?>
<p:tagLst xmlns:p="http://schemas.openxmlformats.org/presentationml/2006/main">
  <p:tag name="KSO_WM_BEAUTIFY_FLAG" val=""/>
</p:tagLst>
</file>

<file path=ppt/tags/tag134.xml><?xml version="1.0" encoding="utf-8"?>
<p:tagLst xmlns:p="http://schemas.openxmlformats.org/presentationml/2006/main">
  <p:tag name="KSO_WM_BEAUTIFY_FLAG" val=""/>
</p:tagLst>
</file>

<file path=ppt/tags/tag135.xml><?xml version="1.0" encoding="utf-8"?>
<p:tagLst xmlns:p="http://schemas.openxmlformats.org/presentationml/2006/main">
  <p:tag name="KSO_WM_BEAUTIFY_FLAG" val=""/>
</p:tagLst>
</file>

<file path=ppt/tags/tag136.xml><?xml version="1.0" encoding="utf-8"?>
<p:tagLst xmlns:p="http://schemas.openxmlformats.org/presentationml/2006/main">
  <p:tag name="KSO_WM_BEAUTIFY_FLAG" val=""/>
</p:tagLst>
</file>

<file path=ppt/tags/tag137.xml><?xml version="1.0" encoding="utf-8"?>
<p:tagLst xmlns:p="http://schemas.openxmlformats.org/presentationml/2006/main">
  <p:tag name="KSO_WM_BEAUTIFY_FLAG" val=""/>
</p:tagLst>
</file>

<file path=ppt/tags/tag138.xml><?xml version="1.0" encoding="utf-8"?>
<p:tagLst xmlns:p="http://schemas.openxmlformats.org/presentationml/2006/main">
  <p:tag name="KSO_WM_BEAUTIFY_FLAG" val=""/>
</p:tagLst>
</file>

<file path=ppt/tags/tag139.xml><?xml version="1.0" encoding="utf-8"?>
<p:tagLst xmlns:p="http://schemas.openxmlformats.org/presentationml/2006/main">
  <p:tag name="KSO_WM_BEAUTIFY_FLAG" val=""/>
</p:tagLst>
</file>

<file path=ppt/tags/tag140.xml><?xml version="1.0" encoding="utf-8"?>
<p:tagLst xmlns:p="http://schemas.openxmlformats.org/presentationml/2006/main">
  <p:tag name="KSO_WM_BEAUTIFY_FLAG" val=""/>
</p:tagLst>
</file>

<file path=ppt/tags/tag141.xml><?xml version="1.0" encoding="utf-8"?>
<p:tagLst xmlns:p="http://schemas.openxmlformats.org/presentationml/2006/main">
  <p:tag name="KSO_WM_BEAUTIFY_FLAG" val=""/>
</p:tagLst>
</file>

<file path=ppt/tags/tag142.xml><?xml version="1.0" encoding="utf-8"?>
<p:tagLst xmlns:p="http://schemas.openxmlformats.org/presentationml/2006/main">
  <p:tag name="KSO_WM_BEAUTIFY_FLAG" val=""/>
</p:tagLst>
</file>

<file path=ppt/tags/tag143.xml><?xml version="1.0" encoding="utf-8"?>
<p:tagLst xmlns:p="http://schemas.openxmlformats.org/presentationml/2006/main">
  <p:tag name="KSO_WM_BEAUTIFY_FLAG" val=""/>
</p:tagLst>
</file>

<file path=ppt/tags/tag144.xml><?xml version="1.0" encoding="utf-8"?>
<p:tagLst xmlns:p="http://schemas.openxmlformats.org/presentationml/2006/main">
  <p:tag name="KSO_WM_BEAUTIFY_FLAG" val=""/>
</p:tagLst>
</file>

<file path=ppt/tags/tag145.xml><?xml version="1.0" encoding="utf-8"?>
<p:tagLst xmlns:p="http://schemas.openxmlformats.org/presentationml/2006/main">
  <p:tag name="KSO_WM_BEAUTIFY_FLAG" val=""/>
</p:tagLst>
</file>

<file path=ppt/tags/tag146.xml><?xml version="1.0" encoding="utf-8"?>
<p:tagLst xmlns:p="http://schemas.openxmlformats.org/presentationml/2006/main">
  <p:tag name="KSO_WM_BEAUTIFY_FLAG" val=""/>
</p:tagLst>
</file>

<file path=ppt/tags/tag147.xml><?xml version="1.0" encoding="utf-8"?>
<p:tagLst xmlns:p="http://schemas.openxmlformats.org/presentationml/2006/main">
  <p:tag name="KSO_WM_BEAUTIFY_FLAG" val=""/>
</p:tagLst>
</file>

<file path=ppt/tags/tag148.xml><?xml version="1.0" encoding="utf-8"?>
<p:tagLst xmlns:p="http://schemas.openxmlformats.org/presentationml/2006/main">
  <p:tag name="KSO_WM_BEAUTIFY_FLAG" val=""/>
</p:tagLst>
</file>

<file path=ppt/tags/tag149.xml><?xml version="1.0" encoding="utf-8"?>
<p:tagLst xmlns:p="http://schemas.openxmlformats.org/presentationml/2006/main">
  <p:tag name="KSO_WM_BEAUTIFY_FLAG" val=""/>
</p:tagLst>
</file>

<file path=ppt/tags/tag150.xml><?xml version="1.0" encoding="utf-8"?>
<p:tagLst xmlns:p="http://schemas.openxmlformats.org/presentationml/2006/main">
  <p:tag name="KSO_WM_BEAUTIFY_FLAG" val=""/>
</p:tagLst>
</file>

<file path=ppt/tags/tag151.xml><?xml version="1.0" encoding="utf-8"?>
<p:tagLst xmlns:p="http://schemas.openxmlformats.org/presentationml/2006/main">
  <p:tag name="KSO_WM_BEAUTIFY_FLAG" val=""/>
</p:tagLst>
</file>

<file path=ppt/tags/tag152.xml><?xml version="1.0" encoding="utf-8"?>
<p:tagLst xmlns:p="http://schemas.openxmlformats.org/presentationml/2006/main">
  <p:tag name="KSO_WM_BEAUTIFY_FLAG" val=""/>
</p:tagLst>
</file>

<file path=ppt/tags/tag153.xml><?xml version="1.0" encoding="utf-8"?>
<p:tagLst xmlns:p="http://schemas.openxmlformats.org/presentationml/2006/main">
  <p:tag name="KSO_WM_BEAUTIFY_FLAG" val=""/>
</p:tagLst>
</file>

<file path=ppt/tags/tag154.xml><?xml version="1.0" encoding="utf-8"?>
<p:tagLst xmlns:p="http://schemas.openxmlformats.org/presentationml/2006/main">
  <p:tag name="KSO_WM_BEAUTIFY_FLAG" val=""/>
</p:tagLst>
</file>

<file path=ppt/tags/tag155.xml><?xml version="1.0" encoding="utf-8"?>
<p:tagLst xmlns:p="http://schemas.openxmlformats.org/presentationml/2006/main">
  <p:tag name="KSO_WM_BEAUTIFY_FLAG" val=""/>
</p:tagLst>
</file>

<file path=ppt/tags/tag156.xml><?xml version="1.0" encoding="utf-8"?>
<p:tagLst xmlns:p="http://schemas.openxmlformats.org/presentationml/2006/main">
  <p:tag name="KSO_WM_BEAUTIFY_FLAG" val=""/>
</p:tagLst>
</file>

<file path=ppt/tags/tag157.xml><?xml version="1.0" encoding="utf-8"?>
<p:tagLst xmlns:p="http://schemas.openxmlformats.org/presentationml/2006/main">
  <p:tag name="KSO_WM_BEAUTIFY_FLAG" val=""/>
</p:tagLst>
</file>

<file path=ppt/tags/tag158.xml><?xml version="1.0" encoding="utf-8"?>
<p:tagLst xmlns:p="http://schemas.openxmlformats.org/presentationml/2006/main">
  <p:tag name="KSO_WM_BEAUTIFY_FLAG" val=""/>
</p:tagLst>
</file>

<file path=ppt/tags/tag159.xml><?xml version="1.0" encoding="utf-8"?>
<p:tagLst xmlns:p="http://schemas.openxmlformats.org/presentationml/2006/main">
  <p:tag name="KSO_WM_BEAUTIFY_FLAG" val=""/>
</p:tagLst>
</file>

<file path=ppt/tags/tag160.xml><?xml version="1.0" encoding="utf-8"?>
<p:tagLst xmlns:p="http://schemas.openxmlformats.org/presentationml/2006/main">
  <p:tag name="KSO_WM_BEAUTIFY_FLAG" val=""/>
</p:tagLst>
</file>

<file path=ppt/tags/tag161.xml><?xml version="1.0" encoding="utf-8"?>
<p:tagLst xmlns:p="http://schemas.openxmlformats.org/presentationml/2006/main">
  <p:tag name="KSO_WM_BEAUTIFY_FLAG" val=""/>
</p:tagLst>
</file>

<file path=ppt/tags/tag162.xml><?xml version="1.0" encoding="utf-8"?>
<p:tagLst xmlns:p="http://schemas.openxmlformats.org/presentationml/2006/main">
  <p:tag name="KSO_WM_BEAUTIFY_FLAG" val=""/>
</p:tagLst>
</file>

<file path=ppt/tags/tag163.xml><?xml version="1.0" encoding="utf-8"?>
<p:tagLst xmlns:p="http://schemas.openxmlformats.org/presentationml/2006/main">
  <p:tag name="KSO_WM_BEAUTIFY_FLAG" val=""/>
</p:tagLst>
</file>

<file path=ppt/tags/tag164.xml><?xml version="1.0" encoding="utf-8"?>
<p:tagLst xmlns:p="http://schemas.openxmlformats.org/presentationml/2006/main">
  <p:tag name="KSO_WM_BEAUTIFY_FLAG" val=""/>
</p:tagLst>
</file>

<file path=ppt/tags/tag165.xml><?xml version="1.0" encoding="utf-8"?>
<p:tagLst xmlns:p="http://schemas.openxmlformats.org/presentationml/2006/main">
  <p:tag name="KSO_WM_BEAUTIFY_FLAG" val=""/>
</p:tagLst>
</file>

<file path=ppt/tags/tag166.xml><?xml version="1.0" encoding="utf-8"?>
<p:tagLst xmlns:p="http://schemas.openxmlformats.org/presentationml/2006/main">
  <p:tag name="KSO_WM_BEAUTIFY_FLAG" val=""/>
</p:tagLst>
</file>

<file path=ppt/tags/tag167.xml><?xml version="1.0" encoding="utf-8"?>
<p:tagLst xmlns:p="http://schemas.openxmlformats.org/presentationml/2006/main">
  <p:tag name="KSO_WM_BEAUTIFY_FLAG" val=""/>
</p:tagLst>
</file>

<file path=ppt/tags/tag168.xml><?xml version="1.0" encoding="utf-8"?>
<p:tagLst xmlns:p="http://schemas.openxmlformats.org/presentationml/2006/main">
  <p:tag name="KSO_WM_BEAUTIFY_FLAG" val=""/>
</p:tagLst>
</file>

<file path=ppt/tags/tag169.xml><?xml version="1.0" encoding="utf-8"?>
<p:tagLst xmlns:p="http://schemas.openxmlformats.org/presentationml/2006/main">
  <p:tag name="KSO_WM_BEAUTIFY_FLAG" val=""/>
</p:tagLst>
</file>

<file path=ppt/tags/tag170.xml><?xml version="1.0" encoding="utf-8"?>
<p:tagLst xmlns:p="http://schemas.openxmlformats.org/presentationml/2006/main">
  <p:tag name="KSO_WM_BEAUTIFY_FLAG" val=""/>
</p:tagLst>
</file>

<file path=ppt/tags/tag171.xml><?xml version="1.0" encoding="utf-8"?>
<p:tagLst xmlns:p="http://schemas.openxmlformats.org/presentationml/2006/main">
  <p:tag name="KSO_WM_BEAUTIFY_FLAG" val=""/>
</p:tagLst>
</file>

<file path=ppt/tags/tag172.xml><?xml version="1.0" encoding="utf-8"?>
<p:tagLst xmlns:p="http://schemas.openxmlformats.org/presentationml/2006/main">
  <p:tag name="KSO_WM_BEAUTIFY_FLAG" val=""/>
</p:tagLst>
</file>

<file path=ppt/tags/tag173.xml><?xml version="1.0" encoding="utf-8"?>
<p:tagLst xmlns:p="http://schemas.openxmlformats.org/presentationml/2006/main">
  <p:tag name="KSO_WM_BEAUTIFY_FLAG" val=""/>
</p:tagLst>
</file>

<file path=ppt/tags/tag174.xml><?xml version="1.0" encoding="utf-8"?>
<p:tagLst xmlns:p="http://schemas.openxmlformats.org/presentationml/2006/main">
  <p:tag name="KSO_WM_BEAUTIFY_FLAG" val=""/>
</p:tagLst>
</file>

<file path=ppt/tags/tag175.xml><?xml version="1.0" encoding="utf-8"?>
<p:tagLst xmlns:p="http://schemas.openxmlformats.org/presentationml/2006/main">
  <p:tag name="KSO_WM_BEAUTIFY_FLAG" val=""/>
</p:tagLst>
</file>

<file path=ppt/tags/tag176.xml><?xml version="1.0" encoding="utf-8"?>
<p:tagLst xmlns:p="http://schemas.openxmlformats.org/presentationml/2006/main">
  <p:tag name="KSO_WM_BEAUTIFY_FLAG" val=""/>
</p:tagLst>
</file>

<file path=ppt/tags/tag177.xml><?xml version="1.0" encoding="utf-8"?>
<p:tagLst xmlns:p="http://schemas.openxmlformats.org/presentationml/2006/main">
  <p:tag name="KSO_WM_BEAUTIFY_FLAG" val=""/>
</p:tagLst>
</file>

<file path=ppt/tags/tag178.xml><?xml version="1.0" encoding="utf-8"?>
<p:tagLst xmlns:p="http://schemas.openxmlformats.org/presentationml/2006/main">
  <p:tag name="KSO_WM_BEAUTIFY_FLAG" val=""/>
</p:tagLst>
</file>

<file path=ppt/tags/tag179.xml><?xml version="1.0" encoding="utf-8"?>
<p:tagLst xmlns:p="http://schemas.openxmlformats.org/presentationml/2006/main">
  <p:tag name="KSO_WM_BEAUTIFY_FLAG" val=""/>
</p:tagLst>
</file>

<file path=ppt/tags/tag180.xml><?xml version="1.0" encoding="utf-8"?>
<p:tagLst xmlns:p="http://schemas.openxmlformats.org/presentationml/2006/main">
  <p:tag name="KSO_WM_BEAUTIFY_FLAG" val=""/>
</p:tagLst>
</file>

<file path=ppt/tags/tag181.xml><?xml version="1.0" encoding="utf-8"?>
<p:tagLst xmlns:p="http://schemas.openxmlformats.org/presentationml/2006/main">
  <p:tag name="KSO_WM_BEAUTIFY_FLAG" val=""/>
</p:tagLst>
</file>

<file path=ppt/tags/tag182.xml><?xml version="1.0" encoding="utf-8"?>
<p:tagLst xmlns:p="http://schemas.openxmlformats.org/presentationml/2006/main">
  <p:tag name="KSO_WM_BEAUTIFY_FLAG" val=""/>
</p:tagLst>
</file>

<file path=ppt/tags/tag183.xml><?xml version="1.0" encoding="utf-8"?>
<p:tagLst xmlns:p="http://schemas.openxmlformats.org/presentationml/2006/main">
  <p:tag name="KSO_WM_BEAUTIFY_FLAG" val=""/>
</p:tagLst>
</file>

<file path=ppt/tags/tag184.xml><?xml version="1.0" encoding="utf-8"?>
<p:tagLst xmlns:p="http://schemas.openxmlformats.org/presentationml/2006/main">
  <p:tag name="KSO_WM_BEAUTIFY_FLAG" val=""/>
</p:tagLst>
</file>

<file path=ppt/tags/tag185.xml><?xml version="1.0" encoding="utf-8"?>
<p:tagLst xmlns:p="http://schemas.openxmlformats.org/presentationml/2006/main">
  <p:tag name="KSO_WM_BEAUTIFY_FLAG" val=""/>
</p:tagLst>
</file>

<file path=ppt/tags/tag186.xml><?xml version="1.0" encoding="utf-8"?>
<p:tagLst xmlns:p="http://schemas.openxmlformats.org/presentationml/2006/main">
  <p:tag name="KSO_WM_BEAUTIFY_FLAG" val=""/>
</p:tagLst>
</file>

<file path=ppt/tags/tag187.xml><?xml version="1.0" encoding="utf-8"?>
<p:tagLst xmlns:p="http://schemas.openxmlformats.org/presentationml/2006/main">
  <p:tag name="KSO_WM_BEAUTIFY_FLAG" val=""/>
</p:tagLst>
</file>

<file path=ppt/tags/tag188.xml><?xml version="1.0" encoding="utf-8"?>
<p:tagLst xmlns:p="http://schemas.openxmlformats.org/presentationml/2006/main">
  <p:tag name="KSO_WM_BEAUTIFY_FLAG" val=""/>
</p:tagLst>
</file>

<file path=ppt/tags/tag189.xml><?xml version="1.0" encoding="utf-8"?>
<p:tagLst xmlns:p="http://schemas.openxmlformats.org/presentationml/2006/main">
  <p:tag name="KSO_WM_BEAUTIFY_FLAG" val=""/>
</p:tagLst>
</file>

<file path=ppt/tags/tag190.xml><?xml version="1.0" encoding="utf-8"?>
<p:tagLst xmlns:p="http://schemas.openxmlformats.org/presentationml/2006/main">
  <p:tag name="KSO_WM_BEAUTIFY_FLAG" val=""/>
</p:tagLst>
</file>

<file path=ppt/tags/tag191.xml><?xml version="1.0" encoding="utf-8"?>
<p:tagLst xmlns:p="http://schemas.openxmlformats.org/presentationml/2006/main">
  <p:tag name="KSO_WM_BEAUTIFY_FLAG" val=""/>
</p:tagLst>
</file>

<file path=ppt/tags/tag192.xml><?xml version="1.0" encoding="utf-8"?>
<p:tagLst xmlns:p="http://schemas.openxmlformats.org/presentationml/2006/main">
  <p:tag name="KSO_WM_BEAUTIFY_FLAG" val=""/>
</p:tagLst>
</file>

<file path=ppt/tags/tag193.xml><?xml version="1.0" encoding="utf-8"?>
<p:tagLst xmlns:p="http://schemas.openxmlformats.org/presentationml/2006/main">
  <p:tag name="KSO_WM_BEAUTIFY_FLAG" val=""/>
</p:tagLst>
</file>

<file path=ppt/tags/tag194.xml><?xml version="1.0" encoding="utf-8"?>
<p:tagLst xmlns:p="http://schemas.openxmlformats.org/presentationml/2006/main">
  <p:tag name="KSO_WM_BEAUTIFY_FLAG" val=""/>
</p:tagLst>
</file>

<file path=ppt/tags/tag195.xml><?xml version="1.0" encoding="utf-8"?>
<p:tagLst xmlns:p="http://schemas.openxmlformats.org/presentationml/2006/main">
  <p:tag name="KSO_WM_BEAUTIFY_FLAG" val=""/>
</p:tagLst>
</file>

<file path=ppt/tags/tag196.xml><?xml version="1.0" encoding="utf-8"?>
<p:tagLst xmlns:p="http://schemas.openxmlformats.org/presentationml/2006/main">
  <p:tag name="KSO_WM_BEAUTIFY_FLAG" val=""/>
</p:tagLst>
</file>

<file path=ppt/tags/tag197.xml><?xml version="1.0" encoding="utf-8"?>
<p:tagLst xmlns:p="http://schemas.openxmlformats.org/presentationml/2006/main">
  <p:tag name="KSO_WM_BEAUTIFY_FLAG" val=""/>
</p:tagLst>
</file>

<file path=ppt/tags/tag198.xml><?xml version="1.0" encoding="utf-8"?>
<p:tagLst xmlns:p="http://schemas.openxmlformats.org/presentationml/2006/main">
  <p:tag name="KSO_WM_BEAUTIFY_FLAG" val=""/>
</p:tagLst>
</file>

<file path=ppt/tags/tag199.xml><?xml version="1.0" encoding="utf-8"?>
<p:tagLst xmlns:p="http://schemas.openxmlformats.org/presentationml/2006/main">
  <p:tag name="KSO_WM_BEAUTIFY_FLAG" val=""/>
</p:tagLst>
</file>

<file path=ppt/tags/tag200.xml><?xml version="1.0" encoding="utf-8"?>
<p:tagLst xmlns:p="http://schemas.openxmlformats.org/presentationml/2006/main">
  <p:tag name="KSO_WM_BEAUTIFY_FLAG" val=""/>
</p:tagLst>
</file>

<file path=ppt/tags/tag201.xml><?xml version="1.0" encoding="utf-8"?>
<p:tagLst xmlns:p="http://schemas.openxmlformats.org/presentationml/2006/main">
  <p:tag name="KSO_WM_BEAUTIFY_FLAG" val=""/>
</p:tagLst>
</file>

<file path=ppt/tags/tag202.xml><?xml version="1.0" encoding="utf-8"?>
<p:tagLst xmlns:p="http://schemas.openxmlformats.org/presentationml/2006/main">
  <p:tag name="KSO_WM_BEAUTIFY_FLAG" val=""/>
</p:tagLst>
</file>

<file path=ppt/tags/tag203.xml><?xml version="1.0" encoding="utf-8"?>
<p:tagLst xmlns:p="http://schemas.openxmlformats.org/presentationml/2006/main">
  <p:tag name="KSO_WM_BEAUTIFY_FLAG" val=""/>
</p:tagLst>
</file>

<file path=ppt/tags/tag204.xml><?xml version="1.0" encoding="utf-8"?>
<p:tagLst xmlns:p="http://schemas.openxmlformats.org/presentationml/2006/main">
  <p:tag name="KSO_WM_BEAUTIFY_FLAG" val=""/>
</p:tagLst>
</file>

<file path=ppt/tags/tag205.xml><?xml version="1.0" encoding="utf-8"?>
<p:tagLst xmlns:p="http://schemas.openxmlformats.org/presentationml/2006/main">
  <p:tag name="KSO_WM_BEAUTIFY_FLAG" val=""/>
</p:tagLst>
</file>

<file path=ppt/tags/tag206.xml><?xml version="1.0" encoding="utf-8"?>
<p:tagLst xmlns:p="http://schemas.openxmlformats.org/presentationml/2006/main">
  <p:tag name="KSO_WM_BEAUTIFY_FLAG" val=""/>
</p:tagLst>
</file>

<file path=ppt/tags/tag207.xml><?xml version="1.0" encoding="utf-8"?>
<p:tagLst xmlns:p="http://schemas.openxmlformats.org/presentationml/2006/main">
  <p:tag name="KSO_WM_BEAUTIFY_FLAG" val=""/>
</p:tagLst>
</file>

<file path=ppt/tags/tag208.xml><?xml version="1.0" encoding="utf-8"?>
<p:tagLst xmlns:p="http://schemas.openxmlformats.org/presentationml/2006/main">
  <p:tag name="KSO_WM_BEAUTIFY_FLAG" val=""/>
</p:tagLst>
</file>

<file path=ppt/tags/tag209.xml><?xml version="1.0" encoding="utf-8"?>
<p:tagLst xmlns:p="http://schemas.openxmlformats.org/presentationml/2006/main">
  <p:tag name="KSO_WM_BEAUTIFY_FLAG" val=""/>
</p:tagLst>
</file>

<file path=ppt/tags/tag210.xml><?xml version="1.0" encoding="utf-8"?>
<p:tagLst xmlns:p="http://schemas.openxmlformats.org/presentationml/2006/main">
  <p:tag name="KSO_WM_BEAUTIFY_FLAG" val=""/>
</p:tagLst>
</file>

<file path=ppt/tags/tag211.xml><?xml version="1.0" encoding="utf-8"?>
<p:tagLst xmlns:p="http://schemas.openxmlformats.org/presentationml/2006/main">
  <p:tag name="KSO_WM_BEAUTIFY_FLAG" val=""/>
</p:tagLst>
</file>

<file path=ppt/tags/tag212.xml><?xml version="1.0" encoding="utf-8"?>
<p:tagLst xmlns:p="http://schemas.openxmlformats.org/presentationml/2006/main">
  <p:tag name="KSO_WM_BEAUTIFY_FLAG" val=""/>
</p:tagLst>
</file>

<file path=ppt/tags/tag213.xml><?xml version="1.0" encoding="utf-8"?>
<p:tagLst xmlns:p="http://schemas.openxmlformats.org/presentationml/2006/main">
  <p:tag name="KSO_WM_BEAUTIFY_FLAG" val=""/>
</p:tagLst>
</file>

<file path=ppt/tags/tag214.xml><?xml version="1.0" encoding="utf-8"?>
<p:tagLst xmlns:p="http://schemas.openxmlformats.org/presentationml/2006/main">
  <p:tag name="KSO_WM_BEAUTIFY_FLAG" val=""/>
</p:tagLst>
</file>

<file path=ppt/tags/tag215.xml><?xml version="1.0" encoding="utf-8"?>
<p:tagLst xmlns:p="http://schemas.openxmlformats.org/presentationml/2006/main">
  <p:tag name="KSO_WM_BEAUTIFY_FLAG" val=""/>
</p:tagLst>
</file>

<file path=ppt/tags/tag216.xml><?xml version="1.0" encoding="utf-8"?>
<p:tagLst xmlns:p="http://schemas.openxmlformats.org/presentationml/2006/main">
  <p:tag name="KSO_WM_BEAUTIFY_FLAG" val=""/>
</p:tagLst>
</file>

<file path=ppt/tags/tag217.xml><?xml version="1.0" encoding="utf-8"?>
<p:tagLst xmlns:p="http://schemas.openxmlformats.org/presentationml/2006/main">
  <p:tag name="KSO_WM_BEAUTIFY_FLAG" val=""/>
</p:tagLst>
</file>

<file path=ppt/tags/tag218.xml><?xml version="1.0" encoding="utf-8"?>
<p:tagLst xmlns:p="http://schemas.openxmlformats.org/presentationml/2006/main">
  <p:tag name="KSO_WM_BEAUTIFY_FLAG" val=""/>
</p:tagLst>
</file>

<file path=ppt/tags/tag219.xml><?xml version="1.0" encoding="utf-8"?>
<p:tagLst xmlns:p="http://schemas.openxmlformats.org/presentationml/2006/main">
  <p:tag name="KSO_WM_BEAUTIFY_FLAG" val=""/>
</p:tagLst>
</file>

<file path=ppt/tags/tag220.xml><?xml version="1.0" encoding="utf-8"?>
<p:tagLst xmlns:p="http://schemas.openxmlformats.org/presentationml/2006/main">
  <p:tag name="KSO_WM_BEAUTIFY_FLAG" val=""/>
</p:tagLst>
</file>

<file path=ppt/tags/tag221.xml><?xml version="1.0" encoding="utf-8"?>
<p:tagLst xmlns:p="http://schemas.openxmlformats.org/presentationml/2006/main">
  <p:tag name="KSO_WM_BEAUTIFY_FLAG" val=""/>
</p:tagLst>
</file>

<file path=ppt/tags/tag222.xml><?xml version="1.0" encoding="utf-8"?>
<p:tagLst xmlns:p="http://schemas.openxmlformats.org/presentationml/2006/main">
  <p:tag name="KSO_WM_BEAUTIFY_FLAG" val=""/>
</p:tagLst>
</file>

<file path=ppt/tags/tag223.xml><?xml version="1.0" encoding="utf-8"?>
<p:tagLst xmlns:p="http://schemas.openxmlformats.org/presentationml/2006/main">
  <p:tag name="KSO_WM_BEAUTIFY_FLAG" val=""/>
</p:tagLst>
</file>

<file path=ppt/tags/tag224.xml><?xml version="1.0" encoding="utf-8"?>
<p:tagLst xmlns:p="http://schemas.openxmlformats.org/presentationml/2006/main">
  <p:tag name="KSO_WM_BEAUTIFY_FLAG" val=""/>
</p:tagLst>
</file>

<file path=ppt/tags/tag225.xml><?xml version="1.0" encoding="utf-8"?>
<p:tagLst xmlns:p="http://schemas.openxmlformats.org/presentationml/2006/main">
  <p:tag name="KSO_WM_BEAUTIFY_FLAG" val=""/>
</p:tagLst>
</file>

<file path=ppt/tags/tag226.xml><?xml version="1.0" encoding="utf-8"?>
<p:tagLst xmlns:p="http://schemas.openxmlformats.org/presentationml/2006/main">
  <p:tag name="KSO_WM_BEAUTIFY_FLAG" val=""/>
</p:tagLst>
</file>

<file path=ppt/tags/tag227.xml><?xml version="1.0" encoding="utf-8"?>
<p:tagLst xmlns:p="http://schemas.openxmlformats.org/presentationml/2006/main">
  <p:tag name="KSO_WM_BEAUTIFY_FLAG" val=""/>
</p:tagLst>
</file>

<file path=ppt/tags/tag228.xml><?xml version="1.0" encoding="utf-8"?>
<p:tagLst xmlns:p="http://schemas.openxmlformats.org/presentationml/2006/main">
  <p:tag name="KSO_WM_BEAUTIFY_FLAG" val=""/>
</p:tagLst>
</file>

<file path=ppt/tags/tag229.xml><?xml version="1.0" encoding="utf-8"?>
<p:tagLst xmlns:p="http://schemas.openxmlformats.org/presentationml/2006/main">
  <p:tag name="KSO_WM_BEAUTIFY_FLAG" val=""/>
</p:tagLst>
</file>

<file path=ppt/tags/tag230.xml><?xml version="1.0" encoding="utf-8"?>
<p:tagLst xmlns:p="http://schemas.openxmlformats.org/presentationml/2006/main">
  <p:tag name="KSO_WM_BEAUTIFY_FLAG" val=""/>
</p:tagLst>
</file>

<file path=ppt/tags/tag231.xml><?xml version="1.0" encoding="utf-8"?>
<p:tagLst xmlns:p="http://schemas.openxmlformats.org/presentationml/2006/main">
  <p:tag name="KSO_WM_BEAUTIFY_FLAG" val=""/>
</p:tagLst>
</file>

<file path=ppt/tags/tag232.xml><?xml version="1.0" encoding="utf-8"?>
<p:tagLst xmlns:p="http://schemas.openxmlformats.org/presentationml/2006/main">
  <p:tag name="KSO_WM_BEAUTIFY_FLAG" val=""/>
</p:tagLst>
</file>

<file path=ppt/tags/tag233.xml><?xml version="1.0" encoding="utf-8"?>
<p:tagLst xmlns:p="http://schemas.openxmlformats.org/presentationml/2006/main">
  <p:tag name="KSO_WM_BEAUTIFY_FLAG" val=""/>
</p:tagLst>
</file>

<file path=ppt/tags/tag234.xml><?xml version="1.0" encoding="utf-8"?>
<p:tagLst xmlns:p="http://schemas.openxmlformats.org/presentationml/2006/main">
  <p:tag name="KSO_WM_BEAUTIFY_FLAG" val=""/>
</p:tagLst>
</file>

<file path=ppt/tags/tag235.xml><?xml version="1.0" encoding="utf-8"?>
<p:tagLst xmlns:p="http://schemas.openxmlformats.org/presentationml/2006/main">
  <p:tag name="KSO_WM_BEAUTIFY_FLAG" val=""/>
</p:tagLst>
</file>

<file path=ppt/tags/tag236.xml><?xml version="1.0" encoding="utf-8"?>
<p:tagLst xmlns:p="http://schemas.openxmlformats.org/presentationml/2006/main">
  <p:tag name="KSO_WM_BEAUTIFY_FLAG" val=""/>
</p:tagLst>
</file>

<file path=ppt/tags/tag237.xml><?xml version="1.0" encoding="utf-8"?>
<p:tagLst xmlns:p="http://schemas.openxmlformats.org/presentationml/2006/main">
  <p:tag name="KSO_WM_BEAUTIFY_FLAG" val=""/>
</p:tagLst>
</file>

<file path=ppt/tags/tag238.xml><?xml version="1.0" encoding="utf-8"?>
<p:tagLst xmlns:p="http://schemas.openxmlformats.org/presentationml/2006/main">
  <p:tag name="KSO_WM_BEAUTIFY_FLAG" val=""/>
</p:tagLst>
</file>

<file path=ppt/tags/tag239.xml><?xml version="1.0" encoding="utf-8"?>
<p:tagLst xmlns:p="http://schemas.openxmlformats.org/presentationml/2006/main">
  <p:tag name="KSO_WM_BEAUTIFY_FLAG" val=""/>
</p:tagLst>
</file>

<file path=ppt/tags/tag240.xml><?xml version="1.0" encoding="utf-8"?>
<p:tagLst xmlns:p="http://schemas.openxmlformats.org/presentationml/2006/main">
  <p:tag name="KSO_WM_BEAUTIFY_FLAG" val=""/>
</p:tagLst>
</file>

<file path=ppt/tags/tag241.xml><?xml version="1.0" encoding="utf-8"?>
<p:tagLst xmlns:p="http://schemas.openxmlformats.org/presentationml/2006/main">
  <p:tag name="KSO_WM_BEAUTIFY_FLAG" val=""/>
</p:tagLst>
</file>

<file path=ppt/tags/tag242.xml><?xml version="1.0" encoding="utf-8"?>
<p:tagLst xmlns:p="http://schemas.openxmlformats.org/presentationml/2006/main">
  <p:tag name="KSO_WM_BEAUTIFY_FLAG" val=""/>
</p:tagLst>
</file>

<file path=ppt/tags/tag243.xml><?xml version="1.0" encoding="utf-8"?>
<p:tagLst xmlns:p="http://schemas.openxmlformats.org/presentationml/2006/main">
  <p:tag name="KSO_WM_BEAUTIFY_FLAG" val=""/>
</p:tagLst>
</file>

<file path=ppt/tags/tag244.xml><?xml version="1.0" encoding="utf-8"?>
<p:tagLst xmlns:p="http://schemas.openxmlformats.org/presentationml/2006/main">
  <p:tag name="KSO_WM_BEAUTIFY_FLAG" val=""/>
</p:tagLst>
</file>

<file path=ppt/tags/tag245.xml><?xml version="1.0" encoding="utf-8"?>
<p:tagLst xmlns:p="http://schemas.openxmlformats.org/presentationml/2006/main">
  <p:tag name="KSO_WM_BEAUTIFY_FLAG" val=""/>
</p:tagLst>
</file>

<file path=ppt/tags/tag246.xml><?xml version="1.0" encoding="utf-8"?>
<p:tagLst xmlns:p="http://schemas.openxmlformats.org/presentationml/2006/main">
  <p:tag name="KSO_WM_BEAUTIFY_FLAG" val=""/>
</p:tagLst>
</file>

<file path=ppt/tags/tag247.xml><?xml version="1.0" encoding="utf-8"?>
<p:tagLst xmlns:p="http://schemas.openxmlformats.org/presentationml/2006/main">
  <p:tag name="KSO_WM_BEAUTIFY_FLAG" val=""/>
</p:tagLst>
</file>

<file path=ppt/tags/tag248.xml><?xml version="1.0" encoding="utf-8"?>
<p:tagLst xmlns:p="http://schemas.openxmlformats.org/presentationml/2006/main">
  <p:tag name="KSO_WM_BEAUTIFY_FLAG" val=""/>
</p:tagLst>
</file>

<file path=ppt/tags/tag249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50.xml><?xml version="1.0" encoding="utf-8"?>
<p:tagLst xmlns:p="http://schemas.openxmlformats.org/presentationml/2006/main">
  <p:tag name="KSO_WM_BEAUTIFY_FLAG" val=""/>
</p:tagLst>
</file>

<file path=ppt/tags/tag251.xml><?xml version="1.0" encoding="utf-8"?>
<p:tagLst xmlns:p="http://schemas.openxmlformats.org/presentationml/2006/main">
  <p:tag name="KSO_WM_BEAUTIFY_FLAG" val=""/>
</p:tagLst>
</file>

<file path=ppt/tags/tag252.xml><?xml version="1.0" encoding="utf-8"?>
<p:tagLst xmlns:p="http://schemas.openxmlformats.org/presentationml/2006/main">
  <p:tag name="KSO_WM_BEAUTIFY_FLAG" val=""/>
</p:tagLst>
</file>

<file path=ppt/tags/tag253.xml><?xml version="1.0" encoding="utf-8"?>
<p:tagLst xmlns:p="http://schemas.openxmlformats.org/presentationml/2006/main">
  <p:tag name="KSO_WM_BEAUTIFY_FLAG" val=""/>
</p:tagLst>
</file>

<file path=ppt/tags/tag254.xml><?xml version="1.0" encoding="utf-8"?>
<p:tagLst xmlns:p="http://schemas.openxmlformats.org/presentationml/2006/main">
  <p:tag name="KSO_WM_BEAUTIFY_FLAG" val=""/>
</p:tagLst>
</file>

<file path=ppt/tags/tag255.xml><?xml version="1.0" encoding="utf-8"?>
<p:tagLst xmlns:p="http://schemas.openxmlformats.org/presentationml/2006/main">
  <p:tag name="KSO_WM_BEAUTIFY_FLAG" val=""/>
</p:tagLst>
</file>

<file path=ppt/tags/tag256.xml><?xml version="1.0" encoding="utf-8"?>
<p:tagLst xmlns:p="http://schemas.openxmlformats.org/presentationml/2006/main">
  <p:tag name="KSO_WM_BEAUTIFY_FLAG" val=""/>
</p:tagLst>
</file>

<file path=ppt/tags/tag257.xml><?xml version="1.0" encoding="utf-8"?>
<p:tagLst xmlns:p="http://schemas.openxmlformats.org/presentationml/2006/main">
  <p:tag name="KSO_WM_BEAUTIFY_FLAG" val=""/>
</p:tagLst>
</file>

<file path=ppt/tags/tag258.xml><?xml version="1.0" encoding="utf-8"?>
<p:tagLst xmlns:p="http://schemas.openxmlformats.org/presentationml/2006/main">
  <p:tag name="KSO_WM_BEAUTIFY_FLAG" val=""/>
</p:tagLst>
</file>

<file path=ppt/tags/tag259.xml><?xml version="1.0" encoding="utf-8"?>
<p:tagLst xmlns:p="http://schemas.openxmlformats.org/presentationml/2006/main">
  <p:tag name="KSO_WM_BEAUTIFY_FLAG" val=""/>
</p:tagLst>
</file>

<file path=ppt/tags/tag260.xml><?xml version="1.0" encoding="utf-8"?>
<p:tagLst xmlns:p="http://schemas.openxmlformats.org/presentationml/2006/main">
  <p:tag name="KSO_WM_BEAUTIFY_FLAG" val=""/>
</p:tagLst>
</file>

<file path=ppt/tags/tag261.xml><?xml version="1.0" encoding="utf-8"?>
<p:tagLst xmlns:p="http://schemas.openxmlformats.org/presentationml/2006/main">
  <p:tag name="KSO_WM_BEAUTIFY_FLAG" val=""/>
</p:tagLst>
</file>

<file path=ppt/tags/tag262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63.xml><?xml version="1.0" encoding="utf-8"?>
<p:tagLst xmlns:p="http://schemas.openxmlformats.org/presentationml/2006/main">
  <p:tag name="KSO_WM_BEAUTIFY_FLAG" val=""/>
</p:tagLst>
</file>

<file path=ppt/tags/tag264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65.xml><?xml version="1.0" encoding="utf-8"?>
<p:tagLst xmlns:p="http://schemas.openxmlformats.org/presentationml/2006/main">
  <p:tag name="KSO_WM_BEAUTIFY_FLAG" val=""/>
</p:tagLst>
</file>

<file path=ppt/tags/tag266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67.xml><?xml version="1.0" encoding="utf-8"?>
<p:tagLst xmlns:p="http://schemas.openxmlformats.org/presentationml/2006/main">
  <p:tag name="KSO_WM_BEAUTIFY_FLAG" val=""/>
</p:tagLst>
</file>

<file path=ppt/tags/tag268.xml><?xml version="1.0" encoding="utf-8"?>
<p:tagLst xmlns:p="http://schemas.openxmlformats.org/presentationml/2006/main">
  <p:tag name="KSO_WM_BEAUTIFY_FLAG" val=""/>
</p:tagLst>
</file>

<file path=ppt/tags/tag269.xml><?xml version="1.0" encoding="utf-8"?>
<p:tagLst xmlns:p="http://schemas.openxmlformats.org/presentationml/2006/main">
  <p:tag name="KSO_WM_BEAUTIFY_FLAG" val=""/>
</p:tagLst>
</file>

<file path=ppt/tags/tag270.xml><?xml version="1.0" encoding="utf-8"?>
<p:tagLst xmlns:p="http://schemas.openxmlformats.org/presentationml/2006/main">
  <p:tag name="KSO_WM_BEAUTIFY_FLAG" val=""/>
</p:tagLst>
</file>

<file path=ppt/tags/tag271.xml><?xml version="1.0" encoding="utf-8"?>
<p:tagLst xmlns:p="http://schemas.openxmlformats.org/presentationml/2006/main">
  <p:tag name="KSO_WM_BEAUTIFY_FLAG" val=""/>
</p:tagLst>
</file>

<file path=ppt/tags/tag272.xml><?xml version="1.0" encoding="utf-8"?>
<p:tagLst xmlns:p="http://schemas.openxmlformats.org/presentationml/2006/main">
  <p:tag name="KSO_WM_BEAUTIFY_FLAG" val=""/>
</p:tagLst>
</file>

<file path=ppt/tags/tag273.xml><?xml version="1.0" encoding="utf-8"?>
<p:tagLst xmlns:p="http://schemas.openxmlformats.org/presentationml/2006/main">
  <p:tag name="KSO_WM_BEAUTIFY_FLAG" val=""/>
</p:tagLst>
</file>

<file path=ppt/tags/tag274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75.xml><?xml version="1.0" encoding="utf-8"?>
<p:tagLst xmlns:p="http://schemas.openxmlformats.org/presentationml/2006/main">
  <p:tag name="KSO_WM_BEAUTIFY_FLAG" val=""/>
</p:tagLst>
</file>

<file path=ppt/tags/tag276.xml><?xml version="1.0" encoding="utf-8"?>
<p:tagLst xmlns:p="http://schemas.openxmlformats.org/presentationml/2006/main">
  <p:tag name="KSO_WM_BEAUTIFY_FLAG" val=""/>
</p:tagLst>
</file>

<file path=ppt/tags/tag277.xml><?xml version="1.0" encoding="utf-8"?>
<p:tagLst xmlns:p="http://schemas.openxmlformats.org/presentationml/2006/main">
  <p:tag name="KSO_WM_BEAUTIFY_FLAG" val=""/>
</p:tagLst>
</file>

<file path=ppt/tags/tag278.xml><?xml version="1.0" encoding="utf-8"?>
<p:tagLst xmlns:p="http://schemas.openxmlformats.org/presentationml/2006/main">
  <p:tag name="KSO_WM_BEAUTIFY_FLAG" val=""/>
</p:tagLst>
</file>

<file path=ppt/tags/tag279.xml><?xml version="1.0" encoding="utf-8"?>
<p:tagLst xmlns:p="http://schemas.openxmlformats.org/presentationml/2006/main">
  <p:tag name="KSO_WM_BEAUTIFY_FLAG" val=""/>
</p:tagLst>
</file>

<file path=ppt/tags/tag280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81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82.xml><?xml version="1.0" encoding="utf-8"?>
<p:tagLst xmlns:p="http://schemas.openxmlformats.org/presentationml/2006/main">
  <p:tag name="KSO_WM_BEAUTIFY_FLAG" val=""/>
</p:tagLst>
</file>

<file path=ppt/tags/tag283.xml><?xml version="1.0" encoding="utf-8"?>
<p:tagLst xmlns:p="http://schemas.openxmlformats.org/presentationml/2006/main">
  <p:tag name="KSO_WM_BEAUTIFY_FLAG" val=""/>
</p:tagLst>
</file>

<file path=ppt/tags/tag284.xml><?xml version="1.0" encoding="utf-8"?>
<p:tagLst xmlns:p="http://schemas.openxmlformats.org/presentationml/2006/main">
  <p:tag name="KSO_WM_BEAUTIFY_FLAG" val=""/>
</p:tagLst>
</file>

<file path=ppt/tags/tag285.xml><?xml version="1.0" encoding="utf-8"?>
<p:tagLst xmlns:p="http://schemas.openxmlformats.org/presentationml/2006/main">
  <p:tag name="KSO_WM_BEAUTIFY_FLAG" val=""/>
</p:tagLst>
</file>

<file path=ppt/tags/tag286.xml><?xml version="1.0" encoding="utf-8"?>
<p:tagLst xmlns:p="http://schemas.openxmlformats.org/presentationml/2006/main">
  <p:tag name="KSO_WM_BEAUTIFY_FLAG" val=""/>
</p:tagLst>
</file>

<file path=ppt/tags/tag287.xml><?xml version="1.0" encoding="utf-8"?>
<p:tagLst xmlns:p="http://schemas.openxmlformats.org/presentationml/2006/main">
  <p:tag name="KSO_WM_BEAUTIFY_FLAG" val=""/>
</p:tagLst>
</file>

<file path=ppt/tags/tag288.xml><?xml version="1.0" encoding="utf-8"?>
<p:tagLst xmlns:p="http://schemas.openxmlformats.org/presentationml/2006/main">
  <p:tag name="KSO_WM_BEAUTIFY_FLAG" val=""/>
</p:tagLst>
</file>

<file path=ppt/tags/tag289.xml><?xml version="1.0" encoding="utf-8"?>
<p:tagLst xmlns:p="http://schemas.openxmlformats.org/presentationml/2006/main">
  <p:tag name="KSO_WM_BEAUTIFY_FLAG" val=""/>
</p:tagLst>
</file>

<file path=ppt/tags/tag290.xml><?xml version="1.0" encoding="utf-8"?>
<p:tagLst xmlns:p="http://schemas.openxmlformats.org/presentationml/2006/main">
  <p:tag name="KSO_WM_BEAUTIFY_FLAG" val=""/>
</p:tagLst>
</file>

<file path=ppt/tags/tag291.xml><?xml version="1.0" encoding="utf-8"?>
<p:tagLst xmlns:p="http://schemas.openxmlformats.org/presentationml/2006/main">
  <p:tag name="KSO_WM_BEAUTIFY_FLAG" val=""/>
</p:tagLst>
</file>

<file path=ppt/tags/tag292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93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94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95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96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297.xml><?xml version="1.0" encoding="utf-8"?>
<p:tagLst xmlns:p="http://schemas.openxmlformats.org/presentationml/2006/main">
  <p:tag name="KSO_WM_BEAUTIFY_FLAG" val=""/>
</p:tagLst>
</file>

<file path=ppt/tags/tag298.xml><?xml version="1.0" encoding="utf-8"?>
<p:tagLst xmlns:p="http://schemas.openxmlformats.org/presentationml/2006/main">
  <p:tag name="KSO_WM_BEAUTIFY_FLAG" val=""/>
</p:tagLst>
</file>

<file path=ppt/tags/tag299.xml><?xml version="1.0" encoding="utf-8"?>
<p:tagLst xmlns:p="http://schemas.openxmlformats.org/presentationml/2006/main">
  <p:tag name="KSO_WM_BEAUTIFY_FLAG" val=""/>
</p:tagLst>
</file>

<file path=ppt/tags/tag300.xml><?xml version="1.0" encoding="utf-8"?>
<p:tagLst xmlns:p="http://schemas.openxmlformats.org/presentationml/2006/main">
  <p:tag name="KSO_WM_BEAUTIFY_FLAG" val=""/>
</p:tagLst>
</file>

<file path=ppt/tags/tag301.xml><?xml version="1.0" encoding="utf-8"?>
<p:tagLst xmlns:p="http://schemas.openxmlformats.org/presentationml/2006/main">
  <p:tag name="KSO_WM_BEAUTIFY_FLAG" val=""/>
</p:tagLst>
</file>

<file path=ppt/tags/tag302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303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304.xml><?xml version="1.0" encoding="utf-8"?>
<p:tagLst xmlns:p="http://schemas.openxmlformats.org/presentationml/2006/main">
  <p:tag name="KSO_WM_BEAUTIFY_FLAG" val=""/>
</p:tagLst>
</file>

<file path=ppt/tags/tag305.xml><?xml version="1.0" encoding="utf-8"?>
<p:tagLst xmlns:p="http://schemas.openxmlformats.org/presentationml/2006/main">
  <p:tag name="ADJUSTMENTS" val="7.71874"/>
  <p:tag name="SHADOWSIZE" val="108"/>
  <p:tag name="KSO_WM_BEAUTIFY_FLAG" val=""/>
</p:tagLst>
</file>

<file path=ppt/tags/tag306.xml><?xml version="1.0" encoding="utf-8"?>
<p:tagLst xmlns:p="http://schemas.openxmlformats.org/presentationml/2006/main">
  <p:tag name="KSO_WM_BEAUTIFY_FLAG" val=""/>
</p:tagLst>
</file>

<file path=ppt/tags/tag307.xml><?xml version="1.0" encoding="utf-8"?>
<p:tagLst xmlns:p="http://schemas.openxmlformats.org/presentationml/2006/main">
  <p:tag name="KSO_WM_BEAUTIFY_FLAG" val=""/>
</p:tagLst>
</file>

<file path=ppt/tags/tag308.xml><?xml version="1.0" encoding="utf-8"?>
<p:tagLst xmlns:p="http://schemas.openxmlformats.org/presentationml/2006/main">
  <p:tag name="KSO_WM_BEAUTIFY_FLAG" val=""/>
</p:tagLst>
</file>

<file path=ppt/tags/tag309.xml><?xml version="1.0" encoding="utf-8"?>
<p:tagLst xmlns:p="http://schemas.openxmlformats.org/presentationml/2006/main">
  <p:tag name="KSO_WM_BEAUTIFY_FLAG" val=""/>
</p:tagLst>
</file>

<file path=ppt/tags/tag310.xml><?xml version="1.0" encoding="utf-8"?>
<p:tagLst xmlns:p="http://schemas.openxmlformats.org/presentationml/2006/main">
  <p:tag name="KSO_WM_BEAUTIFY_FLAG" val=""/>
</p:tagLst>
</file>

<file path=ppt/tags/tag311.xml><?xml version="1.0" encoding="utf-8"?>
<p:tagLst xmlns:p="http://schemas.openxmlformats.org/presentationml/2006/main">
  <p:tag name="KSO_WM_BEAUTIFY_FLAG" val=""/>
</p:tagLst>
</file>

<file path=ppt/tags/tag312.xml><?xml version="1.0" encoding="utf-8"?>
<p:tagLst xmlns:p="http://schemas.openxmlformats.org/presentationml/2006/main">
  <p:tag name="KSO_WM_BEAUTIFY_FLAG" val=""/>
</p:tagLst>
</file>

<file path=ppt/tags/tag313.xml><?xml version="1.0" encoding="utf-8"?>
<p:tagLst xmlns:p="http://schemas.openxmlformats.org/presentationml/2006/main">
  <p:tag name="KSO_WM_BEAUTIFY_FLAG" val=""/>
</p:tagLst>
</file>

<file path=ppt/tags/tag314.xml><?xml version="1.0" encoding="utf-8"?>
<p:tagLst xmlns:p="http://schemas.openxmlformats.org/presentationml/2006/main">
  <p:tag name="KSO_WM_BEAUTIFY_FLAG" val=""/>
</p:tagLst>
</file>

<file path=ppt/tags/tag315.xml><?xml version="1.0" encoding="utf-8"?>
<p:tagLst xmlns:p="http://schemas.openxmlformats.org/presentationml/2006/main">
  <p:tag name="KSO_WM_BEAUTIFY_FLAG" val=""/>
</p:tagLst>
</file>

<file path=ppt/tags/tag316.xml><?xml version="1.0" encoding="utf-8"?>
<p:tagLst xmlns:p="http://schemas.openxmlformats.org/presentationml/2006/main">
  <p:tag name="KSO_WM_BEAUTIFY_FLAG" val=""/>
</p:tagLst>
</file>

<file path=ppt/tags/tag317.xml><?xml version="1.0" encoding="utf-8"?>
<p:tagLst xmlns:p="http://schemas.openxmlformats.org/presentationml/2006/main">
  <p:tag name="KSO_WM_BEAUTIFY_FLAG" val=""/>
</p:tagLst>
</file>

<file path=ppt/tags/tag318.xml><?xml version="1.0" encoding="utf-8"?>
<p:tagLst xmlns:p="http://schemas.openxmlformats.org/presentationml/2006/main">
  <p:tag name="KSO_WM_BEAUTIFY_FLAG" val=""/>
</p:tagLst>
</file>

<file path=ppt/tags/tag319.xml><?xml version="1.0" encoding="utf-8"?>
<p:tagLst xmlns:p="http://schemas.openxmlformats.org/presentationml/2006/main">
  <p:tag name="KSO_WM_BEAUTIFY_FLAG" val=""/>
</p:tagLst>
</file>

<file path=ppt/tags/tag320.xml><?xml version="1.0" encoding="utf-8"?>
<p:tagLst xmlns:p="http://schemas.openxmlformats.org/presentationml/2006/main">
  <p:tag name="KSO_WM_BEAUTIFY_FLAG" val=""/>
</p:tagLst>
</file>

<file path=ppt/tags/tag321.xml><?xml version="1.0" encoding="utf-8"?>
<p:tagLst xmlns:p="http://schemas.openxmlformats.org/presentationml/2006/main">
  <p:tag name="KSO_WM_BEAUTIFY_FLAG" val=""/>
</p:tagLst>
</file>

<file path=ppt/tags/tag322.xml><?xml version="1.0" encoding="utf-8"?>
<p:tagLst xmlns:p="http://schemas.openxmlformats.org/presentationml/2006/main">
  <p:tag name="KSO_WM_BEAUTIFY_FLAG" val=""/>
</p:tagLst>
</file>

<file path=ppt/tags/tag323.xml><?xml version="1.0" encoding="utf-8"?>
<p:tagLst xmlns:p="http://schemas.openxmlformats.org/presentationml/2006/main">
  <p:tag name="KSO_WM_BEAUTIFY_FLAG" val=""/>
</p:tagLst>
</file>

<file path=ppt/tags/tag324.xml><?xml version="1.0" encoding="utf-8"?>
<p:tagLst xmlns:p="http://schemas.openxmlformats.org/presentationml/2006/main">
  <p:tag name="KSO_WM_BEAUTIFY_FLAG" val=""/>
</p:tagLst>
</file>

<file path=ppt/tags/tag325.xml><?xml version="1.0" encoding="utf-8"?>
<p:tagLst xmlns:p="http://schemas.openxmlformats.org/presentationml/2006/main">
  <p:tag name="KSO_WM_BEAUTIFY_FLAG" val=""/>
</p:tagLst>
</file>

<file path=ppt/tags/tag326.xml><?xml version="1.0" encoding="utf-8"?>
<p:tagLst xmlns:p="http://schemas.openxmlformats.org/presentationml/2006/main">
  <p:tag name="KSO_WM_BEAUTIFY_FLAG" val=""/>
</p:tagLst>
</file>

<file path=ppt/tags/tag327.xml><?xml version="1.0" encoding="utf-8"?>
<p:tagLst xmlns:p="http://schemas.openxmlformats.org/presentationml/2006/main">
  <p:tag name="KSO_WM_BEAUTIFY_FLAG" val=""/>
</p:tagLst>
</file>

<file path=ppt/tags/tag328.xml><?xml version="1.0" encoding="utf-8"?>
<p:tagLst xmlns:p="http://schemas.openxmlformats.org/presentationml/2006/main">
  <p:tag name="KSO_WM_BEAUTIFY_FLAG" val="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87_4*n_h_i*1_1_10"/>
  <p:tag name="KSO_WM_TEMPLATE_CATEGORY" val="diagram"/>
  <p:tag name="KSO_WM_TEMPLATE_INDEX" val="20231087"/>
  <p:tag name="KSO_WM_UNIT_LAYERLEVEL" val="1_1_1"/>
  <p:tag name="KSO_WM_TAG_VERSION" val="3.0"/>
  <p:tag name="KSO_WM_DIAGRAM_GROUP_CODE" val="n1-1"/>
  <p:tag name="KSO_WM_UNIT_TYPE" val="n_h_i"/>
  <p:tag name="KSO_WM_UNIT_INDEX" val="1_1_10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83.50054931640625,&quot;left&quot;:46.94654311292752,&quot;top&quot;:104.56224502683627,&quot;width&quot;:860.7416381835938}"/>
  <p:tag name="KSO_WM_DIAGRAM_COLOR_MATCH_VALUE" val="{&quot;shape&quot;:{&quot;fill&quot;:{&quot;gradient&quot;:[{&quot;brightness&quot;:0.4000000059604645,&quot;colorType&quot;:1,&quot;foreColorIndex&quot;:5,&quot;pos&quot;:0.03999999910593033,&quot;transparency&quot;:0},{&quot;brightness&quot;:-0.019999999552965164,&quot;colorType&quot;:1,&quot;foreColorIndex&quot;:14,&quot;pos&quot;:0.44999998807907104,&quot;transparency&quot;:0.75},{&quot;brightness&quot;:0.4000000059604645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5,&quot;pos&quot;:0,&quot;transparency&quot;:1},{&quot;brightness&quot;:0,&quot;colorType&quot;:1,&quot;foreColorIndex&quot;:5,&quot;pos&quot;:0.7300000190734863,&quot;transparency&quot;:0.5},{&quot;brightness&quot;:0,&quot;colorType&quot;:1,&quot;foreColorIndex&quot;:5,&quot;pos&quot;:1,&quot;transparency&quot;:0.6000000238418579},{&quot;brightness&quot;:0,&quot;colorType&quot;:1,&quot;foreColorIndex&quot;:5,&quot;pos&quot;:0.5699999928474426,&quot;transparency&quot;:0.800000011920929},{&quot;brightness&quot;:0,&quot;colorType&quot;:1,&quot;foreColorIndex&quot;:5,&quot;pos&quot;:0.4399999976158142,&quot;transparency&quot;:1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87_4*n_h_i*1_1_7"/>
  <p:tag name="KSO_WM_TEMPLATE_CATEGORY" val="diagram"/>
  <p:tag name="KSO_WM_TEMPLATE_INDEX" val="20231087"/>
  <p:tag name="KSO_WM_UNIT_LAYERLEVEL" val="1_1_1"/>
  <p:tag name="KSO_WM_TAG_VERSION" val="3.0"/>
  <p:tag name="KSO_WM_DIAGRAM_GROUP_CODE" val="n1-1"/>
  <p:tag name="KSO_WM_UNIT_TYPE" val="n_h_i"/>
  <p:tag name="KSO_WM_UNIT_INDEX" val="1_1_7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83.50054931640625,&quot;left&quot;:46.94654311292752,&quot;top&quot;:104.56224502683627,&quot;width&quot;:860.7416381835938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16,&quot;pos&quot;:0.3700000047683716,&quot;transparency&quot;:0},{&quot;brightness&quot;:0,&quot;colorType&quot;:1,&quot;foreColorIndex&quot;:16,&quot;pos&quot;:0.8100000023841858,&quot;transparency&quot;:0},{&quot;brightness&quot;:0.4000000059604645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5,&quot;pos&quot;:0,&quot;transparency&quot;:0.800000011920929},{&quot;brightness&quot;:0,&quot;colorType&quot;:1,&quot;foreColorIndex&quot;:5,&quot;pos&quot;:0.7300000190734863,&quot;transparency&quot;:0.75},{&quot;brightness&quot;:0,&quot;colorType&quot;:1,&quot;foreColorIndex&quot;:5,&quot;pos&quot;:1,&quot;transparency&quot;:0.6000000238418579},{&quot;brightness&quot;:0,&quot;colorType&quot;:1,&quot;foreColorIndex&quot;:5,&quot;pos&quot;:0.5699999928474426,&quot;transparency&quot;:0.800000011920929},{&quot;brightness&quot;:0,&quot;colorType&quot;:1,&quot;foreColorIndex&quot;:5,&quot;pos&quot;:0.4399999976158142,&quot;transparency&quot;:0.949999988079071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87_4*n_h_i*1_1_12"/>
  <p:tag name="KSO_WM_TEMPLATE_CATEGORY" val="diagram"/>
  <p:tag name="KSO_WM_TEMPLATE_INDEX" val="20231087"/>
  <p:tag name="KSO_WM_UNIT_LAYERLEVEL" val="1_1_1"/>
  <p:tag name="KSO_WM_TAG_VERSION" val="3.0"/>
  <p:tag name="KSO_WM_DIAGRAM_GROUP_CODE" val="n1-1"/>
  <p:tag name="KSO_WM_UNIT_TYPE" val="n_h_i"/>
  <p:tag name="KSO_WM_UNIT_INDEX" val="1_1_12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83.50054931640625,&quot;left&quot;:46.94654311292752,&quot;top&quot;:104.56224502683627,&quot;width&quot;:860.7416381835938}"/>
  <p:tag name="KSO_WM_DIAGRAM_COLOR_MATCH_VALUE" val="{&quot;shape&quot;:{&quot;fill&quot;:{&quot;type&quot;:0},&quot;glow&quot;:{&quot;colorType&quot;:0},&quot;line&quot;:{&quot;gradient&quot;:[{&quot;brightness&quot;:0,&quot;colorType&quot;:1,&quot;foreColorIndex&quot;:16,&quot;pos&quot;:1,&quot;transparency&quot;:0},{&quot;brightness&quot;:0,&quot;colorType&quot;:1,&quot;foreColorIndex&quot;:5,&quot;pos&quot;:0.38999998569488525,&quot;transparency&quot;:0.3799999952316284},{&quot;brightness&quot;:0,&quot;colorType&quot;:1,&quot;foreColorIndex&quot;:5,&quot;pos&quot;:0.20000000298023224,&quot;transparency&quot;:0.46000000834465027},{&quot;brightness&quot;:0.5,&quot;colorType&quot;:1,&quot;foreColorIndex&quot;:5,&quot;pos&quot;:0,&quot;transparency&quot;:0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UNIT_TEXT_FILL_FORE_SCHEMECOLOR_INDEX" val="13"/>
  <p:tag name="KSO_WM_UNIT_TEXT_FILL_TYPE" val="1"/>
  <p:tag name="KSO_WM_UNIT_USESOURCEFORMAT_APPLY" val="0"/>
</p:tagLst>
</file>

<file path=ppt/tags/tag3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87_4*n_h_a*1_1_1"/>
  <p:tag name="KSO_WM_TEMPLATE_CATEGORY" val="diagram"/>
  <p:tag name="KSO_WM_TEMPLATE_INDEX" val="20231087"/>
  <p:tag name="KSO_WM_UNIT_LAYERLEVEL" val="1_1_1"/>
  <p:tag name="KSO_WM_TAG_VERSION" val="3.0"/>
  <p:tag name="KSO_WM_UNIT_ISCONTENTSTITLE" val="0"/>
  <p:tag name="KSO_WM_UNIT_ISNUMDGMTITLE" val="0"/>
  <p:tag name="KSO_WM_UNIT_NOCLEAR" val="0"/>
  <p:tag name="KSO_WM_UNIT_VALUE" val="24"/>
  <p:tag name="KSO_WM_DIAGRAM_GROUP_CODE" val="n1-1"/>
  <p:tag name="KSO_WM_UNIT_TYPE" val="n_h_a"/>
  <p:tag name="KSO_WM_UNIT_INDEX" val="1_1_1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83.50054931640625,&quot;left&quot;:46.94654311292752,&quot;top&quot;:104.56224502683627,&quot;width&quot;:860.741638183593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PRESET_TEXT" val="单击此处添&#10;加项标题"/>
  <p:tag name="KSO_WM_UNIT_TEXT_FILL_FORE_SCHEMECOLOR_INDEX" val="1"/>
  <p:tag name="KSO_WM_UNIT_TEXT_FILL_TYPE" val="1"/>
  <p:tag name="KSO_WM_UNIT_USESOURCEFORMAT_APPLY" val="0"/>
</p:tagLst>
</file>

<file path=ppt/tags/tag3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87_4*n_h_i*1_1_7"/>
  <p:tag name="KSO_WM_TEMPLATE_CATEGORY" val="diagram"/>
  <p:tag name="KSO_WM_TEMPLATE_INDEX" val="20231087"/>
  <p:tag name="KSO_WM_UNIT_LAYERLEVEL" val="1_1_1"/>
  <p:tag name="KSO_WM_TAG_VERSION" val="3.0"/>
  <p:tag name="KSO_WM_DIAGRAM_GROUP_CODE" val="n1-1"/>
  <p:tag name="KSO_WM_UNIT_TYPE" val="n_h_i"/>
  <p:tag name="KSO_WM_UNIT_INDEX" val="1_1_7"/>
  <p:tag name="KSO_WM_DIAGRAM_VERSION" val="3"/>
  <p:tag name="KSO_WM_DIAGRAM_COLOR_TRICK" val="1"/>
  <p:tag name="KSO_WM_DIAGRAM_COLOR_TEXT_CAN_REMOVE" val="n"/>
  <p:tag name="KSO_WM_DIAGRAM_MAX_ITEMCNT" val="5"/>
  <p:tag name="KSO_WM_DIAGRAM_MIN_ITEMCNT" val="2"/>
  <p:tag name="KSO_WM_DIAGRAM_VIRTUALLY_FRAME" val="{&quot;height&quot;:383.50054931640625,&quot;left&quot;:46.94654311292752,&quot;top&quot;:104.56224502683627,&quot;width&quot;:860.7416381835938}"/>
  <p:tag name="KSO_WM_DIAGRAM_COLOR_MATCH_VALUE" val="{&quot;shape&quot;:{&quot;fill&quot;:{&quot;gradient&quot;:[{&quot;brightness&quot;:0,&quot;colorType&quot;:1,&quot;foreColorIndex&quot;:5,&quot;pos&quot;:0,&quot;transparency&quot;:1},{&quot;brightness&quot;:0,&quot;colorType&quot;:1,&quot;foreColorIndex&quot;:16,&quot;pos&quot;:0.3700000047683716,&quot;transparency&quot;:0},{&quot;brightness&quot;:0,&quot;colorType&quot;:1,&quot;foreColorIndex&quot;:16,&quot;pos&quot;:0.8100000023841858,&quot;transparency&quot;:0},{&quot;brightness&quot;:0.4000000059604645,&quot;colorType&quot;:1,&quot;foreColorIndex&quot;:5,&quot;pos&quot;:1,&quot;transparency&quot;:0}],&quot;type&quot;:3},&quot;glow&quot;:{&quot;colorType&quot;:0},&quot;line&quot;:{&quot;gradient&quot;:[{&quot;brightness&quot;:0,&quot;colorType&quot;:1,&quot;foreColorIndex&quot;:5,&quot;pos&quot;:0,&quot;transparency&quot;:0.800000011920929},{&quot;brightness&quot;:0,&quot;colorType&quot;:1,&quot;foreColorIndex&quot;:5,&quot;pos&quot;:0.7300000190734863,&quot;transparency&quot;:0.75},{&quot;brightness&quot;:0,&quot;colorType&quot;:1,&quot;foreColorIndex&quot;:5,&quot;pos&quot;:1,&quot;transparency&quot;:0.6000000238418579},{&quot;brightness&quot;:0,&quot;colorType&quot;:1,&quot;foreColorIndex&quot;:5,&quot;pos&quot;:0.5699999928474426,&quot;transparency&quot;:0.800000011920929},{&quot;brightness&quot;:0,&quot;colorType&quot;:1,&quot;foreColorIndex&quot;:5,&quot;pos&quot;:0.4399999976158142,&quot;transparency&quot;:0.949999988079071}],&quot;type&quot;:2},&quot;shadow&quot;:{&quot;brightness&quot;:0,&quot;colorType&quot;:1,&quot;foreColorIndex&quot;:5,&quot;transparency&quot;:0.8999999761581421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3"/>
  <p:tag name="KSO_WM_UNIT_LINE_FORE_SCHEMECOLOR_INDEX" val="5"/>
  <p:tag name="KSO_WM_UNIT_SHADOW_SCHEMECOLOR_INDEX" val="5"/>
  <p:tag name="KSO_WM_UNIT_TEXT_FILL_FORE_SCHEMECOLOR_INDEX" val="2"/>
  <p:tag name="KSO_WM_UNIT_TEXT_FILL_TYPE" val="1"/>
  <p:tag name="KSO_WM_UNIT_USESOURCEFORMAT_APPLY" val="0"/>
</p:tagLst>
</file>

<file path=ppt/tags/tag334.xml><?xml version="1.0" encoding="utf-8"?>
<p:tagLst xmlns:p="http://schemas.openxmlformats.org/presentationml/2006/main">
  <p:tag name="KSO_WM_BEAUTIFY_FLAG" val=""/>
</p:tagLst>
</file>

<file path=ppt/tags/tag335.xml><?xml version="1.0" encoding="utf-8"?>
<p:tagLst xmlns:p="http://schemas.openxmlformats.org/presentationml/2006/main">
  <p:tag name="KSO_WM_BEAUTIFY_FLAG" val=""/>
</p:tagLst>
</file>

<file path=ppt/tags/tag336.xml><?xml version="1.0" encoding="utf-8"?>
<p:tagLst xmlns:p="http://schemas.openxmlformats.org/presentationml/2006/main">
  <p:tag name="KSO_WM_BEAUTIFY_FLAG" val=""/>
</p:tagLst>
</file>

<file path=ppt/tags/tag337.xml><?xml version="1.0" encoding="utf-8"?>
<p:tagLst xmlns:p="http://schemas.openxmlformats.org/presentationml/2006/main">
  <p:tag name="KSO_WM_BEAUTIFY_FLAG" val=""/>
</p:tagLst>
</file>

<file path=ppt/tags/tag338.xml><?xml version="1.0" encoding="utf-8"?>
<p:tagLst xmlns:p="http://schemas.openxmlformats.org/presentationml/2006/main">
  <p:tag name="KSO_WM_BEAUTIFY_FLAG" val=""/>
</p:tagLst>
</file>

<file path=ppt/tags/tag339.xml><?xml version="1.0" encoding="utf-8"?>
<p:tagLst xmlns:p="http://schemas.openxmlformats.org/presentationml/2006/main">
  <p:tag name="KSO_WM_BEAUTIFY_FLAG" val=""/>
</p:tagLst>
</file>

<file path=ppt/tags/tag340.xml><?xml version="1.0" encoding="utf-8"?>
<p:tagLst xmlns:p="http://schemas.openxmlformats.org/presentationml/2006/main">
  <p:tag name="KSO_WM_BEAUTIFY_FLAG" val=""/>
</p:tagLst>
</file>

<file path=ppt/tags/tag341.xml><?xml version="1.0" encoding="utf-8"?>
<p:tagLst xmlns:p="http://schemas.openxmlformats.org/presentationml/2006/main">
  <p:tag name="KSO_WM_BEAUTIFY_FLAG" val=""/>
</p:tagLst>
</file>

<file path=ppt/tags/tag342.xml><?xml version="1.0" encoding="utf-8"?>
<p:tagLst xmlns:p="http://schemas.openxmlformats.org/presentationml/2006/main">
  <p:tag name="KSO_WM_BEAUTIFY_FLAG" val=""/>
</p:tagLst>
</file>

<file path=ppt/tags/tag343.xml><?xml version="1.0" encoding="utf-8"?>
<p:tagLst xmlns:p="http://schemas.openxmlformats.org/presentationml/2006/main">
  <p:tag name="KSO_WM_BEAUTIFY_FLAG" val=""/>
</p:tagLst>
</file>

<file path=ppt/tags/tag344.xml><?xml version="1.0" encoding="utf-8"?>
<p:tagLst xmlns:p="http://schemas.openxmlformats.org/presentationml/2006/main">
  <p:tag name="KSO_WM_BEAUTIFY_FLAG" val=""/>
</p:tagLst>
</file>

<file path=ppt/tags/tag345.xml><?xml version="1.0" encoding="utf-8"?>
<p:tagLst xmlns:p="http://schemas.openxmlformats.org/presentationml/2006/main">
  <p:tag name="KSO_WM_BEAUTIFY_FLAG" val=""/>
</p:tagLst>
</file>

<file path=ppt/tags/tag346.xml><?xml version="1.0" encoding="utf-8"?>
<p:tagLst xmlns:p="http://schemas.openxmlformats.org/presentationml/2006/main">
  <p:tag name="KSO_WM_BEAUTIFY_FLAG" val=""/>
</p:tagLst>
</file>

<file path=ppt/tags/tag347.xml><?xml version="1.0" encoding="utf-8"?>
<p:tagLst xmlns:p="http://schemas.openxmlformats.org/presentationml/2006/main">
  <p:tag name="KSO_WM_BEAUTIFY_FLAG" val=""/>
</p:tagLst>
</file>

<file path=ppt/tags/tag348.xml><?xml version="1.0" encoding="utf-8"?>
<p:tagLst xmlns:p="http://schemas.openxmlformats.org/presentationml/2006/main">
  <p:tag name="KSO_WM_BEAUTIFY_FLAG" val=""/>
</p:tagLst>
</file>

<file path=ppt/tags/tag349.xml><?xml version="1.0" encoding="utf-8"?>
<p:tagLst xmlns:p="http://schemas.openxmlformats.org/presentationml/2006/main">
  <p:tag name="KSO_WM_BEAUTIFY_FLAG" val=""/>
</p:tagLst>
</file>

<file path=ppt/tags/tag350.xml><?xml version="1.0" encoding="utf-8"?>
<p:tagLst xmlns:p="http://schemas.openxmlformats.org/presentationml/2006/main">
  <p:tag name="KSO_WM_BEAUTIFY_FLAG" val=""/>
</p:tagLst>
</file>

<file path=ppt/tags/tag351.xml><?xml version="1.0" encoding="utf-8"?>
<p:tagLst xmlns:p="http://schemas.openxmlformats.org/presentationml/2006/main">
  <p:tag name="KSO_WM_BEAUTIFY_FLAG" val=""/>
</p:tagLst>
</file>

<file path=ppt/tags/tag352.xml><?xml version="1.0" encoding="utf-8"?>
<p:tagLst xmlns:p="http://schemas.openxmlformats.org/presentationml/2006/main">
  <p:tag name="KSO_WM_BEAUTIFY_FLAG" val=""/>
</p:tagLst>
</file>

<file path=ppt/tags/tag353.xml><?xml version="1.0" encoding="utf-8"?>
<p:tagLst xmlns:p="http://schemas.openxmlformats.org/presentationml/2006/main">
  <p:tag name="KSO_WM_BEAUTIFY_FLAG" val=""/>
</p:tagLst>
</file>

<file path=ppt/tags/tag354.xml><?xml version="1.0" encoding="utf-8"?>
<p:tagLst xmlns:p="http://schemas.openxmlformats.org/presentationml/2006/main">
  <p:tag name="KSO_WM_BEAUTIFY_FLAG" val=""/>
</p:tagLst>
</file>

<file path=ppt/tags/tag355.xml><?xml version="1.0" encoding="utf-8"?>
<p:tagLst xmlns:p="http://schemas.openxmlformats.org/presentationml/2006/main">
  <p:tag name="KSO_WM_BEAUTIFY_FLAG" val=""/>
</p:tagLst>
</file>

<file path=ppt/tags/tag356.xml><?xml version="1.0" encoding="utf-8"?>
<p:tagLst xmlns:p="http://schemas.openxmlformats.org/presentationml/2006/main">
  <p:tag name="KSO_WM_BEAUTIFY_FLAG" val=""/>
</p:tagLst>
</file>

<file path=ppt/tags/tag357.xml><?xml version="1.0" encoding="utf-8"?>
<p:tagLst xmlns:p="http://schemas.openxmlformats.org/presentationml/2006/main">
  <p:tag name="KSO_WM_BEAUTIFY_FLAG" val=""/>
</p:tagLst>
</file>

<file path=ppt/tags/tag358.xml><?xml version="1.0" encoding="utf-8"?>
<p:tagLst xmlns:p="http://schemas.openxmlformats.org/presentationml/2006/main">
  <p:tag name="KSO_WM_BEAUTIFY_FLAG" val=""/>
</p:tagLst>
</file>

<file path=ppt/tags/tag359.xml><?xml version="1.0" encoding="utf-8"?>
<p:tagLst xmlns:p="http://schemas.openxmlformats.org/presentationml/2006/main">
  <p:tag name="KSO_WM_BEAUTIFY_FLAG" val=""/>
</p:tagLst>
</file>

<file path=ppt/tags/tag360.xml><?xml version="1.0" encoding="utf-8"?>
<p:tagLst xmlns:p="http://schemas.openxmlformats.org/presentationml/2006/main">
  <p:tag name="KSO_WM_BEAUTIFY_FLAG" val=""/>
</p:tagLst>
</file>

<file path=ppt/tags/tag361.xml><?xml version="1.0" encoding="utf-8"?>
<p:tagLst xmlns:p="http://schemas.openxmlformats.org/presentationml/2006/main">
  <p:tag name="KSO_WM_BEAUTIFY_FLAG" val=""/>
</p:tagLst>
</file>

<file path=ppt/tags/tag362.xml><?xml version="1.0" encoding="utf-8"?>
<p:tagLst xmlns:p="http://schemas.openxmlformats.org/presentationml/2006/main">
  <p:tag name="KSO_WM_BEAUTIFY_FLAG" val=""/>
</p:tagLst>
</file>

<file path=ppt/tags/tag363.xml><?xml version="1.0" encoding="utf-8"?>
<p:tagLst xmlns:p="http://schemas.openxmlformats.org/presentationml/2006/main">
  <p:tag name="KSO_WM_BEAUTIFY_FLAG" val=""/>
</p:tagLst>
</file>

<file path=ppt/tags/tag364.xml><?xml version="1.0" encoding="utf-8"?>
<p:tagLst xmlns:p="http://schemas.openxmlformats.org/presentationml/2006/main">
  <p:tag name="KSO_WM_BEAUTIFY_FLAG" val=""/>
</p:tagLst>
</file>

<file path=ppt/tags/tag365.xml><?xml version="1.0" encoding="utf-8"?>
<p:tagLst xmlns:p="http://schemas.openxmlformats.org/presentationml/2006/main">
  <p:tag name="KSO_WM_BEAUTIFY_FLAG" val=""/>
</p:tagLst>
</file>

<file path=ppt/tags/tag366.xml><?xml version="1.0" encoding="utf-8"?>
<p:tagLst xmlns:p="http://schemas.openxmlformats.org/presentationml/2006/main">
  <p:tag name="KSO_WM_BEAUTIFY_FLAG" val=""/>
</p:tagLst>
</file>

<file path=ppt/tags/tag367.xml><?xml version="1.0" encoding="utf-8"?>
<p:tagLst xmlns:p="http://schemas.openxmlformats.org/presentationml/2006/main">
  <p:tag name="KSO_WM_BEAUTIFY_FLAG" val=""/>
</p:tagLst>
</file>

<file path=ppt/tags/tag368.xml><?xml version="1.0" encoding="utf-8"?>
<p:tagLst xmlns:p="http://schemas.openxmlformats.org/presentationml/2006/main">
  <p:tag name="KSO_WM_BEAUTIFY_FLAG" val=""/>
</p:tagLst>
</file>

<file path=ppt/tags/tag369.xml><?xml version="1.0" encoding="utf-8"?>
<p:tagLst xmlns:p="http://schemas.openxmlformats.org/presentationml/2006/main">
  <p:tag name="KSO_WM_BEAUTIFY_FLAG" val=""/>
</p:tagLst>
</file>

<file path=ppt/tags/tag370.xml><?xml version="1.0" encoding="utf-8"?>
<p:tagLst xmlns:p="http://schemas.openxmlformats.org/presentationml/2006/main">
  <p:tag name="KSO_WM_BEAUTIFY_FLAG" val=""/>
</p:tagLst>
</file>

<file path=ppt/tags/tag371.xml><?xml version="1.0" encoding="utf-8"?>
<p:tagLst xmlns:p="http://schemas.openxmlformats.org/presentationml/2006/main">
  <p:tag name="KSO_WM_BEAUTIFY_FLAG" val=""/>
</p:tagLst>
</file>

<file path=ppt/tags/tag372.xml><?xml version="1.0" encoding="utf-8"?>
<p:tagLst xmlns:p="http://schemas.openxmlformats.org/presentationml/2006/main">
  <p:tag name="KSO_WM_BEAUTIFY_FLAG" val=""/>
</p:tagLst>
</file>

<file path=ppt/tags/tag373.xml><?xml version="1.0" encoding="utf-8"?>
<p:tagLst xmlns:p="http://schemas.openxmlformats.org/presentationml/2006/main">
  <p:tag name="KSO_WM_BEAUTIFY_FLAG" val=""/>
</p:tagLst>
</file>

<file path=ppt/tags/tag374.xml><?xml version="1.0" encoding="utf-8"?>
<p:tagLst xmlns:p="http://schemas.openxmlformats.org/presentationml/2006/main">
  <p:tag name="KSO_WM_BEAUTIFY_FLAG" val=""/>
</p:tagLst>
</file>

<file path=ppt/tags/tag375.xml><?xml version="1.0" encoding="utf-8"?>
<p:tagLst xmlns:p="http://schemas.openxmlformats.org/presentationml/2006/main">
  <p:tag name="KSO_WM_BEAUTIFY_FLAG" val=""/>
</p:tagLst>
</file>

<file path=ppt/tags/tag376.xml><?xml version="1.0" encoding="utf-8"?>
<p:tagLst xmlns:p="http://schemas.openxmlformats.org/presentationml/2006/main">
  <p:tag name="KSO_WM_BEAUTIFY_FLAG" val=""/>
</p:tagLst>
</file>

<file path=ppt/tags/tag377.xml><?xml version="1.0" encoding="utf-8"?>
<p:tagLst xmlns:p="http://schemas.openxmlformats.org/presentationml/2006/main">
  <p:tag name="KSO_WM_BEAUTIFY_FLAG" val=""/>
</p:tagLst>
</file>

<file path=ppt/tags/tag378.xml><?xml version="1.0" encoding="utf-8"?>
<p:tagLst xmlns:p="http://schemas.openxmlformats.org/presentationml/2006/main">
  <p:tag name="KSO_WM_BEAUTIFY_FLAG" val=""/>
</p:tagLst>
</file>

<file path=ppt/tags/tag379.xml><?xml version="1.0" encoding="utf-8"?>
<p:tagLst xmlns:p="http://schemas.openxmlformats.org/presentationml/2006/main">
  <p:tag name="KSO_WM_BEAUTIFY_FLAG" val=""/>
</p:tagLst>
</file>

<file path=ppt/tags/tag380.xml><?xml version="1.0" encoding="utf-8"?>
<p:tagLst xmlns:p="http://schemas.openxmlformats.org/presentationml/2006/main">
  <p:tag name="KSO_WM_BEAUTIFY_FLAG" val=""/>
</p:tagLst>
</file>

<file path=ppt/tags/tag381.xml><?xml version="1.0" encoding="utf-8"?>
<p:tagLst xmlns:p="http://schemas.openxmlformats.org/presentationml/2006/main">
  <p:tag name="KSO_WM_BEAUTIFY_FLAG" val=""/>
</p:tagLst>
</file>

<file path=ppt/tags/tag382.xml><?xml version="1.0" encoding="utf-8"?>
<p:tagLst xmlns:p="http://schemas.openxmlformats.org/presentationml/2006/main">
  <p:tag name="KSO_WM_BEAUTIFY_FLAG" val=""/>
</p:tagLst>
</file>

<file path=ppt/tags/tag383.xml><?xml version="1.0" encoding="utf-8"?>
<p:tagLst xmlns:p="http://schemas.openxmlformats.org/presentationml/2006/main">
  <p:tag name="KSO_WM_BEAUTIFY_FLAG" val=""/>
</p:tagLst>
</file>

<file path=ppt/tags/tag384.xml><?xml version="1.0" encoding="utf-8"?>
<p:tagLst xmlns:p="http://schemas.openxmlformats.org/presentationml/2006/main">
  <p:tag name="KSO_WM_BEAUTIFY_FLAG" val=""/>
</p:tagLst>
</file>

<file path=ppt/tags/tag385.xml><?xml version="1.0" encoding="utf-8"?>
<p:tagLst xmlns:p="http://schemas.openxmlformats.org/presentationml/2006/main">
  <p:tag name="KSO_WM_BEAUTIFY_FLAG" val=""/>
</p:tagLst>
</file>

<file path=ppt/tags/tag386.xml><?xml version="1.0" encoding="utf-8"?>
<p:tagLst xmlns:p="http://schemas.openxmlformats.org/presentationml/2006/main">
  <p:tag name="KSO_WM_BEAUTIFY_FLAG" val=""/>
</p:tagLst>
</file>

<file path=ppt/tags/tag387.xml><?xml version="1.0" encoding="utf-8"?>
<p:tagLst xmlns:p="http://schemas.openxmlformats.org/presentationml/2006/main">
  <p:tag name="KSO_WM_BEAUTIFY_FLAG" val=""/>
</p:tagLst>
</file>

<file path=ppt/tags/tag388.xml><?xml version="1.0" encoding="utf-8"?>
<p:tagLst xmlns:p="http://schemas.openxmlformats.org/presentationml/2006/main">
  <p:tag name="KSO_WM_BEAUTIFY_FLAG" val=""/>
</p:tagLst>
</file>

<file path=ppt/tags/tag389.xml><?xml version="1.0" encoding="utf-8"?>
<p:tagLst xmlns:p="http://schemas.openxmlformats.org/presentationml/2006/main">
  <p:tag name="KSO_WM_BEAUTIFY_FLAG" val=""/>
</p:tagLst>
</file>

<file path=ppt/tags/tag390.xml><?xml version="1.0" encoding="utf-8"?>
<p:tagLst xmlns:p="http://schemas.openxmlformats.org/presentationml/2006/main">
  <p:tag name="KSO_WM_BEAUTIFY_FLAG" val=""/>
</p:tagLst>
</file>

<file path=ppt/tags/tag391.xml><?xml version="1.0" encoding="utf-8"?>
<p:tagLst xmlns:p="http://schemas.openxmlformats.org/presentationml/2006/main">
  <p:tag name="KSO_WM_BEAUTIFY_FLAG" val=""/>
</p:tagLst>
</file>

<file path=ppt/tags/tag392.xml><?xml version="1.0" encoding="utf-8"?>
<p:tagLst xmlns:p="http://schemas.openxmlformats.org/presentationml/2006/main">
  <p:tag name="KSO_WM_BEAUTIFY_FLAG" val=""/>
</p:tagLst>
</file>

<file path=ppt/tags/tag393.xml><?xml version="1.0" encoding="utf-8"?>
<p:tagLst xmlns:p="http://schemas.openxmlformats.org/presentationml/2006/main">
  <p:tag name="KSO_WM_BEAUTIFY_FLAG" val=""/>
</p:tagLst>
</file>

<file path=ppt/tags/tag394.xml><?xml version="1.0" encoding="utf-8"?>
<p:tagLst xmlns:p="http://schemas.openxmlformats.org/presentationml/2006/main">
  <p:tag name="KSO_WM_BEAUTIFY_FLAG" val=""/>
</p:tagLst>
</file>

<file path=ppt/tags/tag395.xml><?xml version="1.0" encoding="utf-8"?>
<p:tagLst xmlns:p="http://schemas.openxmlformats.org/presentationml/2006/main">
  <p:tag name="KSO_WM_BEAUTIFY_FLAG" val=""/>
</p:tagLst>
</file>

<file path=ppt/tags/tag396.xml><?xml version="1.0" encoding="utf-8"?>
<p:tagLst xmlns:p="http://schemas.openxmlformats.org/presentationml/2006/main">
  <p:tag name="KSO_WM_BEAUTIFY_FLAG" val=""/>
</p:tagLst>
</file>

<file path=ppt/tags/tag397.xml><?xml version="1.0" encoding="utf-8"?>
<p:tagLst xmlns:p="http://schemas.openxmlformats.org/presentationml/2006/main">
  <p:tag name="KSO_WM_BEAUTIFY_FLAG" val=""/>
</p:tagLst>
</file>

<file path=ppt/tags/tag398.xml><?xml version="1.0" encoding="utf-8"?>
<p:tagLst xmlns:p="http://schemas.openxmlformats.org/presentationml/2006/main">
  <p:tag name="KSO_WM_BEAUTIFY_FLAG" val=""/>
</p:tagLst>
</file>

<file path=ppt/tags/tag399.xml><?xml version="1.0" encoding="utf-8"?>
<p:tagLst xmlns:p="http://schemas.openxmlformats.org/presentationml/2006/main">
  <p:tag name="KSO_WM_BEAUTIFY_FLAG" val=""/>
</p:tagLst>
</file>

<file path=ppt/tags/tag400.xml><?xml version="1.0" encoding="utf-8"?>
<p:tagLst xmlns:p="http://schemas.openxmlformats.org/presentationml/2006/main">
  <p:tag name="KSO_WM_BEAUTIFY_FLAG" val=""/>
</p:tagLst>
</file>

<file path=ppt/tags/tag401.xml><?xml version="1.0" encoding="utf-8"?>
<p:tagLst xmlns:p="http://schemas.openxmlformats.org/presentationml/2006/main">
  <p:tag name="KSO_WM_BEAUTIFY_FLAG" val=""/>
</p:tagLst>
</file>

<file path=ppt/tags/tag402.xml><?xml version="1.0" encoding="utf-8"?>
<p:tagLst xmlns:p="http://schemas.openxmlformats.org/presentationml/2006/main">
  <p:tag name="KSO_WM_BEAUTIFY_FLAG" val=""/>
</p:tagLst>
</file>

<file path=ppt/tags/tag403.xml><?xml version="1.0" encoding="utf-8"?>
<p:tagLst xmlns:p="http://schemas.openxmlformats.org/presentationml/2006/main">
  <p:tag name="KSO_WM_BEAUTIFY_FLAG" val=""/>
</p:tagLst>
</file>

<file path=ppt/tags/tag404.xml><?xml version="1.0" encoding="utf-8"?>
<p:tagLst xmlns:p="http://schemas.openxmlformats.org/presentationml/2006/main">
  <p:tag name="KSO_WM_BEAUTIFY_FLAG" val=""/>
</p:tagLst>
</file>

<file path=ppt/tags/tag405.xml><?xml version="1.0" encoding="utf-8"?>
<p:tagLst xmlns:p="http://schemas.openxmlformats.org/presentationml/2006/main">
  <p:tag name="KSO_WM_BEAUTIFY_FLAG" val=""/>
</p:tagLst>
</file>

<file path=ppt/tags/tag406.xml><?xml version="1.0" encoding="utf-8"?>
<p:tagLst xmlns:p="http://schemas.openxmlformats.org/presentationml/2006/main">
  <p:tag name="KSO_WM_BEAUTIFY_FLAG" val=""/>
</p:tagLst>
</file>

<file path=ppt/tags/tag407.xml><?xml version="1.0" encoding="utf-8"?>
<p:tagLst xmlns:p="http://schemas.openxmlformats.org/presentationml/2006/main">
  <p:tag name="KSO_WM_BEAUTIFY_FLAG" val=""/>
</p:tagLst>
</file>

<file path=ppt/tags/tag408.xml><?xml version="1.0" encoding="utf-8"?>
<p:tagLst xmlns:p="http://schemas.openxmlformats.org/presentationml/2006/main">
  <p:tag name="KSO_WM_BEAUTIFY_FLAG" val=""/>
</p:tagLst>
</file>

<file path=ppt/tags/tag409.xml><?xml version="1.0" encoding="utf-8"?>
<p:tagLst xmlns:p="http://schemas.openxmlformats.org/presentationml/2006/main">
  <p:tag name="KSO_WM_BEAUTIFY_FLAG" val=""/>
</p:tagLst>
</file>

<file path=ppt/tags/tag410.xml><?xml version="1.0" encoding="utf-8"?>
<p:tagLst xmlns:p="http://schemas.openxmlformats.org/presentationml/2006/main">
  <p:tag name="KSO_WM_BEAUTIFY_FLAG" val=""/>
</p:tagLst>
</file>

<file path=ppt/tags/tag411.xml><?xml version="1.0" encoding="utf-8"?>
<p:tagLst xmlns:p="http://schemas.openxmlformats.org/presentationml/2006/main">
  <p:tag name="KSO_WM_BEAUTIFY_FLAG" val=""/>
</p:tagLst>
</file>

<file path=ppt/tags/tag412.xml><?xml version="1.0" encoding="utf-8"?>
<p:tagLst xmlns:p="http://schemas.openxmlformats.org/presentationml/2006/main">
  <p:tag name="KSO_WM_BEAUTIFY_FLAG" val=""/>
</p:tagLst>
</file>

<file path=ppt/tags/tag413.xml><?xml version="1.0" encoding="utf-8"?>
<p:tagLst xmlns:p="http://schemas.openxmlformats.org/presentationml/2006/main">
  <p:tag name="KSO_WM_BEAUTIFY_FLAG" val=""/>
</p:tagLst>
</file>

<file path=ppt/tags/tag414.xml><?xml version="1.0" encoding="utf-8"?>
<p:tagLst xmlns:p="http://schemas.openxmlformats.org/presentationml/2006/main">
  <p:tag name="KSO_WM_BEAUTIFY_FLAG" val=""/>
</p:tagLst>
</file>

<file path=ppt/tags/tag415.xml><?xml version="1.0" encoding="utf-8"?>
<p:tagLst xmlns:p="http://schemas.openxmlformats.org/presentationml/2006/main">
  <p:tag name="KSO_WM_BEAUTIFY_FLAG" val=""/>
</p:tagLst>
</file>

<file path=ppt/tags/tag416.xml><?xml version="1.0" encoding="utf-8"?>
<p:tagLst xmlns:p="http://schemas.openxmlformats.org/presentationml/2006/main">
  <p:tag name="KSO_WM_BEAUTIFY_FLAG" val=""/>
</p:tagLst>
</file>

<file path=ppt/tags/tag417.xml><?xml version="1.0" encoding="utf-8"?>
<p:tagLst xmlns:p="http://schemas.openxmlformats.org/presentationml/2006/main">
  <p:tag name="KSO_WM_BEAUTIFY_FLAG" val=""/>
</p:tagLst>
</file>

<file path=ppt/tags/tag418.xml><?xml version="1.0" encoding="utf-8"?>
<p:tagLst xmlns:p="http://schemas.openxmlformats.org/presentationml/2006/main">
  <p:tag name="KSO_WM_BEAUTIFY_FLAG" val=""/>
</p:tagLst>
</file>

<file path=ppt/tags/tag419.xml><?xml version="1.0" encoding="utf-8"?>
<p:tagLst xmlns:p="http://schemas.openxmlformats.org/presentationml/2006/main">
  <p:tag name="KSO_WM_BEAUTIFY_FLAG" val=""/>
</p:tagLst>
</file>

<file path=ppt/tags/tag420.xml><?xml version="1.0" encoding="utf-8"?>
<p:tagLst xmlns:p="http://schemas.openxmlformats.org/presentationml/2006/main">
  <p:tag name="KSO_WM_BEAUTIFY_FLAG" val=""/>
</p:tagLst>
</file>

<file path=ppt/tags/tag421.xml><?xml version="1.0" encoding="utf-8"?>
<p:tagLst xmlns:p="http://schemas.openxmlformats.org/presentationml/2006/main">
  <p:tag name="KSO_WM_BEAUTIFY_FLAG" val=""/>
</p:tagLst>
</file>

<file path=ppt/tags/tag422.xml><?xml version="1.0" encoding="utf-8"?>
<p:tagLst xmlns:p="http://schemas.openxmlformats.org/presentationml/2006/main">
  <p:tag name="KSO_WM_BEAUTIFY_FLAG" val=""/>
</p:tagLst>
</file>

<file path=ppt/tags/tag423.xml><?xml version="1.0" encoding="utf-8"?>
<p:tagLst xmlns:p="http://schemas.openxmlformats.org/presentationml/2006/main">
  <p:tag name="KSO_WM_BEAUTIFY_FLAG" val=""/>
</p:tagLst>
</file>

<file path=ppt/tags/tag424.xml><?xml version="1.0" encoding="utf-8"?>
<p:tagLst xmlns:p="http://schemas.openxmlformats.org/presentationml/2006/main">
  <p:tag name="KSO_WM_BEAUTIFY_FLAG" val=""/>
</p:tagLst>
</file>

<file path=ppt/tags/tag425.xml><?xml version="1.0" encoding="utf-8"?>
<p:tagLst xmlns:p="http://schemas.openxmlformats.org/presentationml/2006/main">
  <p:tag name="KSO_WM_BEAUTIFY_FLAG" val=""/>
</p:tagLst>
</file>

<file path=ppt/tags/tag426.xml><?xml version="1.0" encoding="utf-8"?>
<p:tagLst xmlns:p="http://schemas.openxmlformats.org/presentationml/2006/main">
  <p:tag name="KSO_WM_BEAUTIFY_FLAG" val=""/>
</p:tagLst>
</file>

<file path=ppt/tags/tag427.xml><?xml version="1.0" encoding="utf-8"?>
<p:tagLst xmlns:p="http://schemas.openxmlformats.org/presentationml/2006/main">
  <p:tag name="KSO_WM_BEAUTIFY_FLAG" val=""/>
</p:tagLst>
</file>

<file path=ppt/tags/tag428.xml><?xml version="1.0" encoding="utf-8"?>
<p:tagLst xmlns:p="http://schemas.openxmlformats.org/presentationml/2006/main">
  <p:tag name="KSO_WM_BEAUTIFY_FLAG" val=""/>
</p:tagLst>
</file>

<file path=ppt/tags/tag429.xml><?xml version="1.0" encoding="utf-8"?>
<p:tagLst xmlns:p="http://schemas.openxmlformats.org/presentationml/2006/main">
  <p:tag name="KSO_WM_BEAUTIFY_FLAG" val=""/>
</p:tagLst>
</file>

<file path=ppt/tags/tag430.xml><?xml version="1.0" encoding="utf-8"?>
<p:tagLst xmlns:p="http://schemas.openxmlformats.org/presentationml/2006/main">
  <p:tag name="KSO_WM_BEAUTIFY_FLAG" val=""/>
</p:tagLst>
</file>

<file path=ppt/tags/tag431.xml><?xml version="1.0" encoding="utf-8"?>
<p:tagLst xmlns:p="http://schemas.openxmlformats.org/presentationml/2006/main">
  <p:tag name="KSO_WM_BEAUTIFY_FLAG" val=""/>
</p:tagLst>
</file>

<file path=ppt/tags/tag432.xml><?xml version="1.0" encoding="utf-8"?>
<p:tagLst xmlns:p="http://schemas.openxmlformats.org/presentationml/2006/main">
  <p:tag name="KSO_WM_BEAUTIFY_FLAG" val=""/>
</p:tagLst>
</file>

<file path=ppt/tags/tag433.xml><?xml version="1.0" encoding="utf-8"?>
<p:tagLst xmlns:p="http://schemas.openxmlformats.org/presentationml/2006/main">
  <p:tag name="KSO_WM_BEAUTIFY_FLAG" val=""/>
</p:tagLst>
</file>

<file path=ppt/tags/tag434.xml><?xml version="1.0" encoding="utf-8"?>
<p:tagLst xmlns:p="http://schemas.openxmlformats.org/presentationml/2006/main">
  <p:tag name="KSO_WM_BEAUTIFY_FLAG" val=""/>
</p:tagLst>
</file>

<file path=ppt/tags/tag435.xml><?xml version="1.0" encoding="utf-8"?>
<p:tagLst xmlns:p="http://schemas.openxmlformats.org/presentationml/2006/main">
  <p:tag name="KSO_WM_BEAUTIFY_FLAG" val=""/>
</p:tagLst>
</file>

<file path=ppt/tags/tag436.xml><?xml version="1.0" encoding="utf-8"?>
<p:tagLst xmlns:p="http://schemas.openxmlformats.org/presentationml/2006/main">
  <p:tag name="KSO_WM_BEAUTIFY_FLAG" val=""/>
</p:tagLst>
</file>

<file path=ppt/tags/tag437.xml><?xml version="1.0" encoding="utf-8"?>
<p:tagLst xmlns:p="http://schemas.openxmlformats.org/presentationml/2006/main">
  <p:tag name="KSO_WM_BEAUTIFY_FLAG" val=""/>
</p:tagLst>
</file>

<file path=ppt/tags/tag438.xml><?xml version="1.0" encoding="utf-8"?>
<p:tagLst xmlns:p="http://schemas.openxmlformats.org/presentationml/2006/main">
  <p:tag name="KSO_WM_BEAUTIFY_FLAG" val=""/>
</p:tagLst>
</file>

<file path=ppt/tags/tag439.xml><?xml version="1.0" encoding="utf-8"?>
<p:tagLst xmlns:p="http://schemas.openxmlformats.org/presentationml/2006/main">
  <p:tag name="KSO_WM_BEAUTIFY_FLAG" val=""/>
</p:tagLst>
</file>

<file path=ppt/tags/tag440.xml><?xml version="1.0" encoding="utf-8"?>
<p:tagLst xmlns:p="http://schemas.openxmlformats.org/presentationml/2006/main">
  <p:tag name="KSO_WM_BEAUTIFY_FLAG" val=""/>
</p:tagLst>
</file>

<file path=ppt/tags/tag441.xml><?xml version="1.0" encoding="utf-8"?>
<p:tagLst xmlns:p="http://schemas.openxmlformats.org/presentationml/2006/main">
  <p:tag name="KSO_WM_BEAUTIFY_FLAG" val=""/>
</p:tagLst>
</file>

<file path=ppt/tags/tag442.xml><?xml version="1.0" encoding="utf-8"?>
<p:tagLst xmlns:p="http://schemas.openxmlformats.org/presentationml/2006/main">
  <p:tag name="KSO_WM_BEAUTIFY_FLAG" val=""/>
</p:tagLst>
</file>

<file path=ppt/tags/tag443.xml><?xml version="1.0" encoding="utf-8"?>
<p:tagLst xmlns:p="http://schemas.openxmlformats.org/presentationml/2006/main">
  <p:tag name="KSO_WM_BEAUTIFY_FLAG" val=""/>
</p:tagLst>
</file>

<file path=ppt/tags/tag444.xml><?xml version="1.0" encoding="utf-8"?>
<p:tagLst xmlns:p="http://schemas.openxmlformats.org/presentationml/2006/main">
  <p:tag name="KSO_WM_BEAUTIFY_FLAG" val=""/>
</p:tagLst>
</file>

<file path=ppt/tags/tag445.xml><?xml version="1.0" encoding="utf-8"?>
<p:tagLst xmlns:p="http://schemas.openxmlformats.org/presentationml/2006/main">
  <p:tag name="KSO_WM_BEAUTIFY_FLAG" val=""/>
</p:tagLst>
</file>

<file path=ppt/tags/tag446.xml><?xml version="1.0" encoding="utf-8"?>
<p:tagLst xmlns:p="http://schemas.openxmlformats.org/presentationml/2006/main">
  <p:tag name="KSO_WM_BEAUTIFY_FLAG" val=""/>
</p:tagLst>
</file>

<file path=ppt/tags/tag447.xml><?xml version="1.0" encoding="utf-8"?>
<p:tagLst xmlns:p="http://schemas.openxmlformats.org/presentationml/2006/main">
  <p:tag name="KSO_WM_BEAUTIFY_FLAG" val=""/>
</p:tagLst>
</file>

<file path=ppt/tags/tag448.xml><?xml version="1.0" encoding="utf-8"?>
<p:tagLst xmlns:p="http://schemas.openxmlformats.org/presentationml/2006/main">
  <p:tag name="KSO_WM_BEAUTIFY_FLAG" val=""/>
</p:tagLst>
</file>

<file path=ppt/tags/tag449.xml><?xml version="1.0" encoding="utf-8"?>
<p:tagLst xmlns:p="http://schemas.openxmlformats.org/presentationml/2006/main">
  <p:tag name="KSO_WM_BEAUTIFY_FLAG" val=""/>
</p:tagLst>
</file>

<file path=ppt/tags/tag450.xml><?xml version="1.0" encoding="utf-8"?>
<p:tagLst xmlns:p="http://schemas.openxmlformats.org/presentationml/2006/main">
  <p:tag name="KSO_WM_BEAUTIFY_FLAG" val=""/>
</p:tagLst>
</file>

<file path=ppt/tags/tag451.xml><?xml version="1.0" encoding="utf-8"?>
<p:tagLst xmlns:p="http://schemas.openxmlformats.org/presentationml/2006/main">
  <p:tag name="KSO_WM_BEAUTIFY_FLAG" val=""/>
</p:tagLst>
</file>

<file path=ppt/tags/tag452.xml><?xml version="1.0" encoding="utf-8"?>
<p:tagLst xmlns:p="http://schemas.openxmlformats.org/presentationml/2006/main">
  <p:tag name="KSO_WM_BEAUTIFY_FLAG" val=""/>
</p:tagLst>
</file>

<file path=ppt/tags/tag453.xml><?xml version="1.0" encoding="utf-8"?>
<p:tagLst xmlns:p="http://schemas.openxmlformats.org/presentationml/2006/main">
  <p:tag name="KSO_WM_BEAUTIFY_FLAG" val=""/>
</p:tagLst>
</file>

<file path=ppt/tags/tag454.xml><?xml version="1.0" encoding="utf-8"?>
<p:tagLst xmlns:p="http://schemas.openxmlformats.org/presentationml/2006/main">
  <p:tag name="KSO_WM_BEAUTIFY_FLAG" val=""/>
</p:tagLst>
</file>

<file path=ppt/tags/tag455.xml><?xml version="1.0" encoding="utf-8"?>
<p:tagLst xmlns:p="http://schemas.openxmlformats.org/presentationml/2006/main">
  <p:tag name="KSO_WM_BEAUTIFY_FLAG" val=""/>
</p:tagLst>
</file>

<file path=ppt/tags/tag456.xml><?xml version="1.0" encoding="utf-8"?>
<p:tagLst xmlns:p="http://schemas.openxmlformats.org/presentationml/2006/main">
  <p:tag name="KSO_WM_BEAUTIFY_FLAG" val=""/>
</p:tagLst>
</file>

<file path=ppt/tags/tag457.xml><?xml version="1.0" encoding="utf-8"?>
<p:tagLst xmlns:p="http://schemas.openxmlformats.org/presentationml/2006/main">
  <p:tag name="KSO_WM_BEAUTIFY_FLAG" val=""/>
</p:tagLst>
</file>

<file path=ppt/tags/tag458.xml><?xml version="1.0" encoding="utf-8"?>
<p:tagLst xmlns:p="http://schemas.openxmlformats.org/presentationml/2006/main">
  <p:tag name="KSO_WM_BEAUTIFY_FLAG" val=""/>
</p:tagLst>
</file>

<file path=ppt/tags/tag459.xml><?xml version="1.0" encoding="utf-8"?>
<p:tagLst xmlns:p="http://schemas.openxmlformats.org/presentationml/2006/main">
  <p:tag name="KSO_WM_BEAUTIFY_FLAG" val=""/>
</p:tagLst>
</file>

<file path=ppt/tags/tag460.xml><?xml version="1.0" encoding="utf-8"?>
<p:tagLst xmlns:p="http://schemas.openxmlformats.org/presentationml/2006/main">
  <p:tag name="KSO_WM_BEAUTIFY_FLAG" val=""/>
</p:tagLst>
</file>

<file path=ppt/tags/tag461.xml><?xml version="1.0" encoding="utf-8"?>
<p:tagLst xmlns:p="http://schemas.openxmlformats.org/presentationml/2006/main">
  <p:tag name="KSO_WM_BEAUTIFY_FLAG" val=""/>
</p:tagLst>
</file>

<file path=ppt/tags/tag462.xml><?xml version="1.0" encoding="utf-8"?>
<p:tagLst xmlns:p="http://schemas.openxmlformats.org/presentationml/2006/main">
  <p:tag name="KSO_WM_BEAUTIFY_FLAG" val=""/>
</p:tagLst>
</file>

<file path=ppt/tags/tag463.xml><?xml version="1.0" encoding="utf-8"?>
<p:tagLst xmlns:p="http://schemas.openxmlformats.org/presentationml/2006/main">
  <p:tag name="KSO_WM_BEAUTIFY_FLAG" val=""/>
</p:tagLst>
</file>

<file path=ppt/tags/tag464.xml><?xml version="1.0" encoding="utf-8"?>
<p:tagLst xmlns:p="http://schemas.openxmlformats.org/presentationml/2006/main">
  <p:tag name="KSO_WM_BEAUTIFY_FLAG" val=""/>
</p:tagLst>
</file>

<file path=ppt/tags/tag465.xml><?xml version="1.0" encoding="utf-8"?>
<p:tagLst xmlns:p="http://schemas.openxmlformats.org/presentationml/2006/main">
  <p:tag name="KSO_WM_BEAUTIFY_FLAG" val=""/>
</p:tagLst>
</file>

<file path=ppt/tags/tag466.xml><?xml version="1.0" encoding="utf-8"?>
<p:tagLst xmlns:p="http://schemas.openxmlformats.org/presentationml/2006/main">
  <p:tag name="KSO_WM_BEAUTIFY_FLAG" val=""/>
</p:tagLst>
</file>

<file path=ppt/tags/tag467.xml><?xml version="1.0" encoding="utf-8"?>
<p:tagLst xmlns:p="http://schemas.openxmlformats.org/presentationml/2006/main">
  <p:tag name="KSO_WM_BEAUTIFY_FLAG" val=""/>
</p:tagLst>
</file>

<file path=ppt/tags/tag468.xml><?xml version="1.0" encoding="utf-8"?>
<p:tagLst xmlns:p="http://schemas.openxmlformats.org/presentationml/2006/main">
  <p:tag name="KSO_WM_BEAUTIFY_FLAG" val=""/>
</p:tagLst>
</file>

<file path=ppt/tags/tag469.xml><?xml version="1.0" encoding="utf-8"?>
<p:tagLst xmlns:p="http://schemas.openxmlformats.org/presentationml/2006/main">
  <p:tag name="KSO_WM_BEAUTIFY_FLAG" val=""/>
</p:tagLst>
</file>

<file path=ppt/tags/tag470.xml><?xml version="1.0" encoding="utf-8"?>
<p:tagLst xmlns:p="http://schemas.openxmlformats.org/presentationml/2006/main">
  <p:tag name="KSO_WM_BEAUTIFY_FLAG" val=""/>
</p:tagLst>
</file>

<file path=ppt/tags/tag471.xml><?xml version="1.0" encoding="utf-8"?>
<p:tagLst xmlns:p="http://schemas.openxmlformats.org/presentationml/2006/main">
  <p:tag name="KSO_WM_BEAUTIFY_FLAG" val=""/>
</p:tagLst>
</file>

<file path=ppt/tags/tag472.xml><?xml version="1.0" encoding="utf-8"?>
<p:tagLst xmlns:p="http://schemas.openxmlformats.org/presentationml/2006/main">
  <p:tag name="KSO_WM_BEAUTIFY_FLAG" val=""/>
</p:tagLst>
</file>

<file path=ppt/tags/tag473.xml><?xml version="1.0" encoding="utf-8"?>
<p:tagLst xmlns:p="http://schemas.openxmlformats.org/presentationml/2006/main">
  <p:tag name="KSO_WM_BEAUTIFY_FLAG" val=""/>
</p:tagLst>
</file>

<file path=ppt/tags/tag474.xml><?xml version="1.0" encoding="utf-8"?>
<p:tagLst xmlns:p="http://schemas.openxmlformats.org/presentationml/2006/main">
  <p:tag name="KSO_WM_BEAUTIFY_FLAG" val=""/>
</p:tagLst>
</file>

<file path=ppt/tags/tag475.xml><?xml version="1.0" encoding="utf-8"?>
<p:tagLst xmlns:p="http://schemas.openxmlformats.org/presentationml/2006/main">
  <p:tag name="KSO_WM_BEAUTIFY_FLAG" val=""/>
</p:tagLst>
</file>

<file path=ppt/tags/tag476.xml><?xml version="1.0" encoding="utf-8"?>
<p:tagLst xmlns:p="http://schemas.openxmlformats.org/presentationml/2006/main">
  <p:tag name="KSO_WM_BEAUTIFY_FLAG" val=""/>
</p:tagLst>
</file>

<file path=ppt/tags/tag477.xml><?xml version="1.0" encoding="utf-8"?>
<p:tagLst xmlns:p="http://schemas.openxmlformats.org/presentationml/2006/main">
  <p:tag name="KSO_WM_BEAUTIFY_FLAG" val=""/>
</p:tagLst>
</file>

<file path=ppt/tags/tag478.xml><?xml version="1.0" encoding="utf-8"?>
<p:tagLst xmlns:p="http://schemas.openxmlformats.org/presentationml/2006/main">
  <p:tag name="KSO_WM_BEAUTIFY_FLAG" val=""/>
</p:tagLst>
</file>

<file path=ppt/tags/tag479.xml><?xml version="1.0" encoding="utf-8"?>
<p:tagLst xmlns:p="http://schemas.openxmlformats.org/presentationml/2006/main">
  <p:tag name="KSO_WM_BEAUTIFY_FLAG" val=""/>
</p:tagLst>
</file>

<file path=ppt/tags/tag480.xml><?xml version="1.0" encoding="utf-8"?>
<p:tagLst xmlns:p="http://schemas.openxmlformats.org/presentationml/2006/main">
  <p:tag name="KSO_WM_BEAUTIFY_FLAG" val=""/>
</p:tagLst>
</file>

<file path=ppt/tags/tag481.xml><?xml version="1.0" encoding="utf-8"?>
<p:tagLst xmlns:p="http://schemas.openxmlformats.org/presentationml/2006/main">
  <p:tag name="KSO_WM_BEAUTIFY_FLAG" val=""/>
</p:tagLst>
</file>

<file path=ppt/tags/tag482.xml><?xml version="1.0" encoding="utf-8"?>
<p:tagLst xmlns:p="http://schemas.openxmlformats.org/presentationml/2006/main">
  <p:tag name="KSO_WM_BEAUTIFY_FLAG" val=""/>
</p:tagLst>
</file>

<file path=ppt/tags/tag483.xml><?xml version="1.0" encoding="utf-8"?>
<p:tagLst xmlns:p="http://schemas.openxmlformats.org/presentationml/2006/main">
  <p:tag name="KSO_WM_BEAUTIFY_FLAG" val=""/>
</p:tagLst>
</file>

<file path=ppt/tags/tag484.xml><?xml version="1.0" encoding="utf-8"?>
<p:tagLst xmlns:p="http://schemas.openxmlformats.org/presentationml/2006/main">
  <p:tag name="KSO_WM_BEAUTIFY_FLAG" val=""/>
</p:tagLst>
</file>

<file path=ppt/tags/tag485.xml><?xml version="1.0" encoding="utf-8"?>
<p:tagLst xmlns:p="http://schemas.openxmlformats.org/presentationml/2006/main">
  <p:tag name="KSO_WM_BEAUTIFY_FLAG" val=""/>
</p:tagLst>
</file>

<file path=ppt/tags/tag486.xml><?xml version="1.0" encoding="utf-8"?>
<p:tagLst xmlns:p="http://schemas.openxmlformats.org/presentationml/2006/main">
  <p:tag name="KSO_WM_BEAUTIFY_FLAG" val=""/>
</p:tagLst>
</file>

<file path=ppt/tags/tag487.xml><?xml version="1.0" encoding="utf-8"?>
<p:tagLst xmlns:p="http://schemas.openxmlformats.org/presentationml/2006/main">
  <p:tag name="KSO_WM_BEAUTIFY_FLAG" val=""/>
</p:tagLst>
</file>

<file path=ppt/tags/tag488.xml><?xml version="1.0" encoding="utf-8"?>
<p:tagLst xmlns:p="http://schemas.openxmlformats.org/presentationml/2006/main">
  <p:tag name="KSO_WM_BEAUTIFY_FLAG" val=""/>
</p:tagLst>
</file>

<file path=ppt/tags/tag489.xml><?xml version="1.0" encoding="utf-8"?>
<p:tagLst xmlns:p="http://schemas.openxmlformats.org/presentationml/2006/main">
  <p:tag name="KSO_WM_BEAUTIFY_FLAG" val=""/>
</p:tagLst>
</file>

<file path=ppt/tags/tag490.xml><?xml version="1.0" encoding="utf-8"?>
<p:tagLst xmlns:p="http://schemas.openxmlformats.org/presentationml/2006/main">
  <p:tag name="KSO_WM_BEAUTIFY_FLAG" val=""/>
</p:tagLst>
</file>

<file path=ppt/tags/tag491.xml><?xml version="1.0" encoding="utf-8"?>
<p:tagLst xmlns:p="http://schemas.openxmlformats.org/presentationml/2006/main">
  <p:tag name="KSO_WM_BEAUTIFY_FLAG" val=""/>
</p:tagLst>
</file>

<file path=ppt/tags/tag492.xml><?xml version="1.0" encoding="utf-8"?>
<p:tagLst xmlns:p="http://schemas.openxmlformats.org/presentationml/2006/main">
  <p:tag name="KSO_WM_BEAUTIFY_FLAG" val=""/>
</p:tagLst>
</file>

<file path=ppt/tags/tag493.xml><?xml version="1.0" encoding="utf-8"?>
<p:tagLst xmlns:p="http://schemas.openxmlformats.org/presentationml/2006/main">
  <p:tag name="KSO_WM_BEAUTIFY_FLAG" val=""/>
</p:tagLst>
</file>

<file path=ppt/tags/tag494.xml><?xml version="1.0" encoding="utf-8"?>
<p:tagLst xmlns:p="http://schemas.openxmlformats.org/presentationml/2006/main">
  <p:tag name="KSO_WM_BEAUTIFY_FLAG" val=""/>
</p:tagLst>
</file>

<file path=ppt/tags/tag495.xml><?xml version="1.0" encoding="utf-8"?>
<p:tagLst xmlns:p="http://schemas.openxmlformats.org/presentationml/2006/main">
  <p:tag name="KSO_WM_BEAUTIFY_FLAG" val=""/>
</p:tagLst>
</file>

<file path=ppt/tags/tag496.xml><?xml version="1.0" encoding="utf-8"?>
<p:tagLst xmlns:p="http://schemas.openxmlformats.org/presentationml/2006/main">
  <p:tag name="KSO_WM_BEAUTIFY_FLAG" val=""/>
</p:tagLst>
</file>

<file path=ppt/tags/tag497.xml><?xml version="1.0" encoding="utf-8"?>
<p:tagLst xmlns:p="http://schemas.openxmlformats.org/presentationml/2006/main">
  <p:tag name="KSO_WM_BEAUTIFY_FLAG" val=""/>
</p:tagLst>
</file>

<file path=ppt/tags/tag498.xml><?xml version="1.0" encoding="utf-8"?>
<p:tagLst xmlns:p="http://schemas.openxmlformats.org/presentationml/2006/main">
  <p:tag name="KSO_WM_BEAUTIFY_FLAG" val=""/>
</p:tagLst>
</file>

<file path=ppt/tags/tag499.xml><?xml version="1.0" encoding="utf-8"?>
<p:tagLst xmlns:p="http://schemas.openxmlformats.org/presentationml/2006/main">
  <p:tag name="KSO_WM_BEAUTIFY_FLAG" val=""/>
</p:tagLst>
</file>

<file path=ppt/tags/tag500.xml><?xml version="1.0" encoding="utf-8"?>
<p:tagLst xmlns:p="http://schemas.openxmlformats.org/presentationml/2006/main">
  <p:tag name="KSO_WM_BEAUTIFY_FLAG" val=""/>
</p:tagLst>
</file>

<file path=ppt/tags/tag501.xml><?xml version="1.0" encoding="utf-8"?>
<p:tagLst xmlns:p="http://schemas.openxmlformats.org/presentationml/2006/main">
  <p:tag name="KSO_WM_BEAUTIFY_FLAG" val=""/>
</p:tagLst>
</file>

<file path=ppt/tags/tag502.xml><?xml version="1.0" encoding="utf-8"?>
<p:tagLst xmlns:p="http://schemas.openxmlformats.org/presentationml/2006/main">
  <p:tag name="KSO_WM_BEAUTIFY_FLAG" val=""/>
</p:tagLst>
</file>

<file path=ppt/tags/tag503.xml><?xml version="1.0" encoding="utf-8"?>
<p:tagLst xmlns:p="http://schemas.openxmlformats.org/presentationml/2006/main">
  <p:tag name="KSO_WM_BEAUTIFY_FLAG" val=""/>
</p:tagLst>
</file>

<file path=ppt/tags/tag504.xml><?xml version="1.0" encoding="utf-8"?>
<p:tagLst xmlns:p="http://schemas.openxmlformats.org/presentationml/2006/main">
  <p:tag name="KSO_WM_BEAUTIFY_FLAG" val=""/>
</p:tagLst>
</file>

<file path=ppt/tags/tag505.xml><?xml version="1.0" encoding="utf-8"?>
<p:tagLst xmlns:p="http://schemas.openxmlformats.org/presentationml/2006/main">
  <p:tag name="KSO_WM_BEAUTIFY_FLAG" val=""/>
</p:tagLst>
</file>

<file path=ppt/tags/tag506.xml><?xml version="1.0" encoding="utf-8"?>
<p:tagLst xmlns:p="http://schemas.openxmlformats.org/presentationml/2006/main">
  <p:tag name="KSO_WM_BEAUTIFY_FLAG" val=""/>
</p:tagLst>
</file>

<file path=ppt/tags/tag507.xml><?xml version="1.0" encoding="utf-8"?>
<p:tagLst xmlns:p="http://schemas.openxmlformats.org/presentationml/2006/main">
  <p:tag name="KSO_WM_BEAUTIFY_FLAG" val=""/>
</p:tagLst>
</file>

<file path=ppt/tags/tag508.xml><?xml version="1.0" encoding="utf-8"?>
<p:tagLst xmlns:p="http://schemas.openxmlformats.org/presentationml/2006/main">
  <p:tag name="KSO_WM_BEAUTIFY_FLAG" val=""/>
</p:tagLst>
</file>

<file path=ppt/tags/tag509.xml><?xml version="1.0" encoding="utf-8"?>
<p:tagLst xmlns:p="http://schemas.openxmlformats.org/presentationml/2006/main">
  <p:tag name="KSO_WM_BEAUTIFY_FLAG" val=""/>
</p:tagLst>
</file>

<file path=ppt/tags/tag510.xml><?xml version="1.0" encoding="utf-8"?>
<p:tagLst xmlns:p="http://schemas.openxmlformats.org/presentationml/2006/main">
  <p:tag name="KSO_WM_BEAUTIFY_FLAG" val=""/>
</p:tagLst>
</file>

<file path=ppt/tags/tag511.xml><?xml version="1.0" encoding="utf-8"?>
<p:tagLst xmlns:p="http://schemas.openxmlformats.org/presentationml/2006/main">
  <p:tag name="KSO_WM_BEAUTIFY_FLAG" val=""/>
</p:tagLst>
</file>

<file path=ppt/tags/tag512.xml><?xml version="1.0" encoding="utf-8"?>
<p:tagLst xmlns:p="http://schemas.openxmlformats.org/presentationml/2006/main">
  <p:tag name="KSO_WM_BEAUTIFY_FLAG" val=""/>
</p:tagLst>
</file>

<file path=ppt/tags/tag513.xml><?xml version="1.0" encoding="utf-8"?>
<p:tagLst xmlns:p="http://schemas.openxmlformats.org/presentationml/2006/main">
  <p:tag name="KSO_WM_BEAUTIFY_FLAG" val=""/>
</p:tagLst>
</file>

<file path=ppt/tags/tag514.xml><?xml version="1.0" encoding="utf-8"?>
<p:tagLst xmlns:p="http://schemas.openxmlformats.org/presentationml/2006/main">
  <p:tag name="KSO_WM_BEAUTIFY_FLAG" val=""/>
</p:tagLst>
</file>

<file path=ppt/tags/tag515.xml><?xml version="1.0" encoding="utf-8"?>
<p:tagLst xmlns:p="http://schemas.openxmlformats.org/presentationml/2006/main">
  <p:tag name="KSO_WM_BEAUTIFY_FLAG" val=""/>
</p:tagLst>
</file>

<file path=ppt/tags/tag516.xml><?xml version="1.0" encoding="utf-8"?>
<p:tagLst xmlns:p="http://schemas.openxmlformats.org/presentationml/2006/main">
  <p:tag name="KSO_WM_BEAUTIFY_FLAG" val=""/>
</p:tagLst>
</file>

<file path=ppt/tags/tag517.xml><?xml version="1.0" encoding="utf-8"?>
<p:tagLst xmlns:p="http://schemas.openxmlformats.org/presentationml/2006/main">
  <p:tag name="KSO_WM_BEAUTIFY_FLAG" val=""/>
</p:tagLst>
</file>

<file path=ppt/tags/tag518.xml><?xml version="1.0" encoding="utf-8"?>
<p:tagLst xmlns:p="http://schemas.openxmlformats.org/presentationml/2006/main">
  <p:tag name="KSO_WM_BEAUTIFY_FLAG" val=""/>
</p:tagLst>
</file>

<file path=ppt/tags/tag519.xml><?xml version="1.0" encoding="utf-8"?>
<p:tagLst xmlns:p="http://schemas.openxmlformats.org/presentationml/2006/main">
  <p:tag name="KSO_WM_BEAUTIFY_FLAG" val=""/>
</p:tagLst>
</file>

<file path=ppt/tags/tag520.xml><?xml version="1.0" encoding="utf-8"?>
<p:tagLst xmlns:p="http://schemas.openxmlformats.org/presentationml/2006/main">
  <p:tag name="KSO_WM_BEAUTIFY_FLAG" val=""/>
</p:tagLst>
</file>

<file path=ppt/tags/tag521.xml><?xml version="1.0" encoding="utf-8"?>
<p:tagLst xmlns:p="http://schemas.openxmlformats.org/presentationml/2006/main">
  <p:tag name="KSO_WM_BEAUTIFY_FLAG" val=""/>
</p:tagLst>
</file>

<file path=ppt/tags/tag522.xml><?xml version="1.0" encoding="utf-8"?>
<p:tagLst xmlns:p="http://schemas.openxmlformats.org/presentationml/2006/main">
  <p:tag name="KSO_WM_BEAUTIFY_FLAG" val=""/>
</p:tagLst>
</file>

<file path=ppt/tags/tag523.xml><?xml version="1.0" encoding="utf-8"?>
<p:tagLst xmlns:p="http://schemas.openxmlformats.org/presentationml/2006/main">
  <p:tag name="KSO_WM_BEAUTIFY_FLAG" val=""/>
</p:tagLst>
</file>

<file path=ppt/tags/tag524.xml><?xml version="1.0" encoding="utf-8"?>
<p:tagLst xmlns:p="http://schemas.openxmlformats.org/presentationml/2006/main">
  <p:tag name="KSO_WM_BEAUTIFY_FLAG" val=""/>
</p:tagLst>
</file>

<file path=ppt/tags/tag525.xml><?xml version="1.0" encoding="utf-8"?>
<p:tagLst xmlns:p="http://schemas.openxmlformats.org/presentationml/2006/main">
  <p:tag name="KSO_WM_BEAUTIFY_FLAG" val=""/>
</p:tagLst>
</file>

<file path=ppt/tags/tag526.xml><?xml version="1.0" encoding="utf-8"?>
<p:tagLst xmlns:p="http://schemas.openxmlformats.org/presentationml/2006/main">
  <p:tag name="KSO_WM_BEAUTIFY_FLAG" val=""/>
</p:tagLst>
</file>

<file path=ppt/tags/tag527.xml><?xml version="1.0" encoding="utf-8"?>
<p:tagLst xmlns:p="http://schemas.openxmlformats.org/presentationml/2006/main">
  <p:tag name="KSO_WM_BEAUTIFY_FLAG" val=""/>
</p:tagLst>
</file>

<file path=ppt/tags/tag528.xml><?xml version="1.0" encoding="utf-8"?>
<p:tagLst xmlns:p="http://schemas.openxmlformats.org/presentationml/2006/main">
  <p:tag name="KSO_WM_BEAUTIFY_FLAG" val=""/>
</p:tagLst>
</file>

<file path=ppt/tags/tag529.xml><?xml version="1.0" encoding="utf-8"?>
<p:tagLst xmlns:p="http://schemas.openxmlformats.org/presentationml/2006/main">
  <p:tag name="KSO_WM_BEAUTIFY_FLAG" val=""/>
</p:tagLst>
</file>

<file path=ppt/tags/tag530.xml><?xml version="1.0" encoding="utf-8"?>
<p:tagLst xmlns:p="http://schemas.openxmlformats.org/presentationml/2006/main">
  <p:tag name="KSO_WM_BEAUTIFY_FLAG" val=""/>
</p:tagLst>
</file>

<file path=ppt/tags/tag531.xml><?xml version="1.0" encoding="utf-8"?>
<p:tagLst xmlns:p="http://schemas.openxmlformats.org/presentationml/2006/main">
  <p:tag name="KSO_WM_BEAUTIFY_FLAG" val=""/>
</p:tagLst>
</file>

<file path=ppt/tags/tag532.xml><?xml version="1.0" encoding="utf-8"?>
<p:tagLst xmlns:p="http://schemas.openxmlformats.org/presentationml/2006/main">
  <p:tag name="KSO_WM_BEAUTIFY_FLAG" val=""/>
</p:tagLst>
</file>

<file path=ppt/tags/tag533.xml><?xml version="1.0" encoding="utf-8"?>
<p:tagLst xmlns:p="http://schemas.openxmlformats.org/presentationml/2006/main">
  <p:tag name="KSO_WM_BEAUTIFY_FLAG" val=""/>
</p:tagLst>
</file>

<file path=ppt/tags/tag534.xml><?xml version="1.0" encoding="utf-8"?>
<p:tagLst xmlns:p="http://schemas.openxmlformats.org/presentationml/2006/main">
  <p:tag name="KSO_WM_BEAUTIFY_FLAG" val=""/>
</p:tagLst>
</file>

<file path=ppt/tags/tag535.xml><?xml version="1.0" encoding="utf-8"?>
<p:tagLst xmlns:p="http://schemas.openxmlformats.org/presentationml/2006/main">
  <p:tag name="KSO_WM_BEAUTIFY_FLAG" val=""/>
</p:tagLst>
</file>

<file path=ppt/tags/tag536.xml><?xml version="1.0" encoding="utf-8"?>
<p:tagLst xmlns:p="http://schemas.openxmlformats.org/presentationml/2006/main">
  <p:tag name="KSO_WM_BEAUTIFY_FLAG" val=""/>
</p:tagLst>
</file>

<file path=ppt/tags/tag537.xml><?xml version="1.0" encoding="utf-8"?>
<p:tagLst xmlns:p="http://schemas.openxmlformats.org/presentationml/2006/main">
  <p:tag name="KSO_WM_BEAUTIFY_FLAG" val=""/>
</p:tagLst>
</file>

<file path=ppt/tags/tag538.xml><?xml version="1.0" encoding="utf-8"?>
<p:tagLst xmlns:p="http://schemas.openxmlformats.org/presentationml/2006/main">
  <p:tag name="KSO_WM_BEAUTIFY_FLAG" val=""/>
</p:tagLst>
</file>

<file path=ppt/tags/tag539.xml><?xml version="1.0" encoding="utf-8"?>
<p:tagLst xmlns:p="http://schemas.openxmlformats.org/presentationml/2006/main">
  <p:tag name="KSO_WM_BEAUTIFY_FLAG" val=""/>
</p:tagLst>
</file>

<file path=ppt/tags/tag540.xml><?xml version="1.0" encoding="utf-8"?>
<p:tagLst xmlns:p="http://schemas.openxmlformats.org/presentationml/2006/main">
  <p:tag name="KSO_WM_BEAUTIFY_FLAG" val=""/>
</p:tagLst>
</file>

<file path=ppt/tags/tag541.xml><?xml version="1.0" encoding="utf-8"?>
<p:tagLst xmlns:p="http://schemas.openxmlformats.org/presentationml/2006/main">
  <p:tag name="KSO_WM_BEAUTIFY_FLAG" val=""/>
</p:tagLst>
</file>

<file path=ppt/tags/tag542.xml><?xml version="1.0" encoding="utf-8"?>
<p:tagLst xmlns:p="http://schemas.openxmlformats.org/presentationml/2006/main">
  <p:tag name="KSO_WM_BEAUTIFY_FLAG" val=""/>
</p:tagLst>
</file>

<file path=ppt/tags/tag543.xml><?xml version="1.0" encoding="utf-8"?>
<p:tagLst xmlns:p="http://schemas.openxmlformats.org/presentationml/2006/main">
  <p:tag name="KSO_WM_BEAUTIFY_FLAG" val=""/>
</p:tagLst>
</file>

<file path=ppt/tags/tag544.xml><?xml version="1.0" encoding="utf-8"?>
<p:tagLst xmlns:p="http://schemas.openxmlformats.org/presentationml/2006/main">
  <p:tag name="KSO_WM_BEAUTIFY_FLAG" val=""/>
</p:tagLst>
</file>

<file path=ppt/tags/tag545.xml><?xml version="1.0" encoding="utf-8"?>
<p:tagLst xmlns:p="http://schemas.openxmlformats.org/presentationml/2006/main">
  <p:tag name="resource_record_key" val="{&quot;10&quot;:[3637374]}"/>
</p:tagLst>
</file>

<file path=ppt/theme/theme1.xml><?xml version="1.0" encoding="utf-8"?>
<a:theme xmlns:a="http://schemas.openxmlformats.org/drawingml/2006/main" name="云智慧​​">
  <a:themeElements>
    <a:clrScheme name="主题紫色">
      <a:dk1>
        <a:srgbClr val="1E293B"/>
      </a:dk1>
      <a:lt1>
        <a:srgbClr val="FFFFFF"/>
      </a:lt1>
      <a:dk2>
        <a:srgbClr val="6B7280"/>
      </a:dk2>
      <a:lt2>
        <a:srgbClr val="F2F0FD"/>
      </a:lt2>
      <a:accent1>
        <a:srgbClr val="6246E8"/>
      </a:accent1>
      <a:accent2>
        <a:srgbClr val="94A3B8"/>
      </a:accent2>
      <a:accent3>
        <a:srgbClr val="D5D8D6"/>
      </a:accent3>
      <a:accent4>
        <a:srgbClr val="8974EE"/>
      </a:accent4>
      <a:accent5>
        <a:srgbClr val="B0A2F3"/>
      </a:accent5>
      <a:accent6>
        <a:srgbClr val="D8D1F9"/>
      </a:accent6>
      <a:hlink>
        <a:srgbClr val="1759FF"/>
      </a:hlink>
      <a:folHlink>
        <a:srgbClr val="D383FF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8050</Words>
  <Application>WPS 演示</Application>
  <PresentationFormat>宽屏</PresentationFormat>
  <Paragraphs>1243</Paragraphs>
  <Slides>22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40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63" baseType="lpstr">
      <vt:lpstr>Arial</vt:lpstr>
      <vt:lpstr>宋体</vt:lpstr>
      <vt:lpstr>Wingdings</vt:lpstr>
      <vt:lpstr>Source Han Sans CN Normal</vt:lpstr>
      <vt:lpstr>冬青黑体简体中文</vt:lpstr>
      <vt:lpstr>微软雅黑</vt:lpstr>
      <vt:lpstr>Microsoft YaHei Bold</vt:lpstr>
      <vt:lpstr>Microsoft YaHei</vt:lpstr>
      <vt:lpstr>Microsoft YaHei Semilight</vt:lpstr>
      <vt:lpstr>Impact</vt:lpstr>
      <vt:lpstr>思源宋体 CN Heavy</vt:lpstr>
      <vt:lpstr>汉仪书宋二KW</vt:lpstr>
      <vt:lpstr>Microsoft YaHei Semibold</vt:lpstr>
      <vt:lpstr>Arial</vt:lpstr>
      <vt:lpstr>Calibri</vt:lpstr>
      <vt:lpstr>Lato</vt:lpstr>
      <vt:lpstr>Arial Regular</vt:lpstr>
      <vt:lpstr>Noto Sans SC</vt:lpstr>
      <vt:lpstr>Thonburi</vt:lpstr>
      <vt:lpstr>宋体</vt:lpstr>
      <vt:lpstr>Arial Unicode MS</vt:lpstr>
      <vt:lpstr>等线</vt:lpstr>
      <vt:lpstr>汉仪中等线KW</vt:lpstr>
      <vt:lpstr>Noto Sans SC Bold</vt:lpstr>
      <vt:lpstr>苹方-简</vt:lpstr>
      <vt:lpstr>Microsoft YaHei Regular</vt:lpstr>
      <vt:lpstr>华康黑体W5</vt:lpstr>
      <vt:lpstr>黑体</vt:lpstr>
      <vt:lpstr>汉仪中黑KW</vt:lpstr>
      <vt:lpstr>PingFang SC</vt:lpstr>
      <vt:lpstr>华文楷体</vt:lpstr>
      <vt:lpstr>PingFang SC Regular</vt:lpstr>
      <vt:lpstr>Wingdings</vt:lpstr>
      <vt:lpstr>Noto Sans SC</vt:lpstr>
      <vt:lpstr>Helvetica Neue</vt:lpstr>
      <vt:lpstr>Lato</vt:lpstr>
      <vt:lpstr>Noto Sans SC</vt:lpstr>
      <vt:lpstr>Noto Sans SC Bold</vt:lpstr>
      <vt:lpstr>华康黑体W5</vt:lpstr>
      <vt:lpstr>黑体</vt:lpstr>
      <vt:lpstr>云智慧​​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office2016mac61061</dc:creator>
  <cp:lastModifiedBy>孟媛媛</cp:lastModifiedBy>
  <cp:revision>1721</cp:revision>
  <cp:lastPrinted>2026-05-27T07:59:25Z</cp:lastPrinted>
  <dcterms:created xsi:type="dcterms:W3CDTF">2026-05-27T07:59:25Z</dcterms:created>
  <dcterms:modified xsi:type="dcterms:W3CDTF">2026-05-27T07:59:25Z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2052-12.1.25895.25895</vt:lpwstr>
  </property>
  <property fmtid="{D5CDD505-2E9C-101B-9397-08002B2CF9AE}" pid="3" name="ICV">
    <vt:lpwstr>A2B2D7BC4CD22082FB11146AA8C724C9_43</vt:lpwstr>
  </property>
</Properties>
</file>